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7.xml" ContentType="application/vnd.openxmlformats-officedocument.them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8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9.xml" ContentType="application/vnd.openxmlformats-officedocument.them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slideLayouts/slideLayout71.xml" ContentType="application/vnd.openxmlformats-officedocument.presentationml.slideLayout+xml"/>
  <Override PartName="/ppt/theme/theme10.xml" ContentType="application/vnd.openxmlformats-officedocument.them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slideLayouts/slideLayout72.xml" ContentType="application/vnd.openxmlformats-officedocument.presentationml.slideLayout+xml"/>
  <Override PartName="/ppt/theme/theme11.xml" ContentType="application/vnd.openxmlformats-officedocument.them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slideLayouts/slideLayout73.xml" ContentType="application/vnd.openxmlformats-officedocument.presentationml.slideLayout+xml"/>
  <Override PartName="/ppt/theme/theme12.xml" ContentType="application/vnd.openxmlformats-officedocument.theme+xml"/>
  <Override PartName="/ppt/tags/tag85.xml" ContentType="application/vnd.openxmlformats-officedocument.presentationml.tags+xml"/>
  <Override PartName="/ppt/theme/theme13.xml" ContentType="application/vnd.openxmlformats-officedocument.theme+xml"/>
  <Override PartName="/ppt/theme/theme14.xml" ContentType="application/vnd.openxmlformats-officedocument.theme+xml"/>
  <Override PartName="/ppt/tags/tag8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3"/>
    <p:sldMasterId id="2147483975" r:id="rId14"/>
    <p:sldMasterId id="2147484082" r:id="rId15"/>
    <p:sldMasterId id="2147484000" r:id="rId16"/>
    <p:sldMasterId id="2147484009" r:id="rId17"/>
    <p:sldMasterId id="2147484020" r:id="rId18"/>
    <p:sldMasterId id="2147484026" r:id="rId19"/>
    <p:sldMasterId id="2147484051" r:id="rId20"/>
    <p:sldMasterId id="2147484032" r:id="rId21"/>
    <p:sldMasterId id="2147484123" r:id="rId22"/>
    <p:sldMasterId id="2147484125" r:id="rId23"/>
    <p:sldMasterId id="2147484216" r:id="rId24"/>
  </p:sldMasterIdLst>
  <p:notesMasterIdLst>
    <p:notesMasterId r:id="rId43"/>
  </p:notesMasterIdLst>
  <p:handoutMasterIdLst>
    <p:handoutMasterId r:id="rId44"/>
  </p:handoutMasterIdLst>
  <p:sldIdLst>
    <p:sldId id="2147483578" r:id="rId25"/>
    <p:sldId id="283" r:id="rId26"/>
    <p:sldId id="288" r:id="rId27"/>
    <p:sldId id="2147483590" r:id="rId28"/>
    <p:sldId id="2147483587" r:id="rId29"/>
    <p:sldId id="287" r:id="rId30"/>
    <p:sldId id="290" r:id="rId31"/>
    <p:sldId id="292" r:id="rId32"/>
    <p:sldId id="291" r:id="rId33"/>
    <p:sldId id="286" r:id="rId34"/>
    <p:sldId id="294" r:id="rId35"/>
    <p:sldId id="295" r:id="rId36"/>
    <p:sldId id="296" r:id="rId37"/>
    <p:sldId id="297" r:id="rId38"/>
    <p:sldId id="298" r:id="rId39"/>
    <p:sldId id="299" r:id="rId40"/>
    <p:sldId id="2147483579" r:id="rId41"/>
    <p:sldId id="2147483580" r:id="rId42"/>
  </p:sldIdLst>
  <p:sldSz cx="12192000" cy="6858000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E5FFB01-C5C5-6680-4AB4-BA7F898012A1}" name="CHEN, Xinying" initials="CX" userId="S::kshh436@astrazeneca.net::65585a87-d708-456b-b45d-96815b429a7b" providerId="AD"/>
  <p188:author id="{9D141A24-42F9-46B1-72F6-38521D918D95}" name="Wang, Yiwen" initials="WY" userId="S::kknd474@astrazeneca.net::4a8224e0-a6b9-4b95-85fc-67b3825fbea8" providerId="AD"/>
  <p188:author id="{0A28AD52-2B0C-84FD-C69A-D76688FC094E}" name="Goude, Daniel" initials="GD" userId="S::kswg248@astrazeneca.net::6bbe4999-2cfe-4657-832a-9d471b089f71" providerId="AD"/>
  <p188:author id="{A903385D-EF94-5831-7D6D-B0B55E4ED874}" name="ZHANG, Patrick" initials="ZP" userId="S::kplp794@astrazeneca.net::9f2b11fd-6f8c-4bad-ad0c-4e2a8b8388b6" providerId="AD"/>
  <p188:author id="{ADF73382-1086-1BE6-C9D0-18D137D653E5}" name="Dong, Zhanjian" initials="DZ" userId="S::ktnf629@astrazeneca.net::34f1c8e7-d5db-4b7b-bf28-109cb9c474f1" providerId="AD"/>
  <p188:author id="{7C0337B1-C5A6-1629-74AF-ABCBA51156C7}" name="Grelak, Eric (Bogier Consulting, Inc.)" initials="GE(CI" userId="S::kwvf192@astrazeneca.net::8198b609-8636-4279-8e2e-c1c754199466" providerId="AD"/>
  <p188:author id="{EAF888BF-61D3-01E3-4886-6EEC83BD56D9}" name="GUO, Zifan" initials="GZ" userId="S::knfg575@astrazeneca.net::26ae987c-5155-4f79-9efa-5c4194c2627f" providerId="AD"/>
  <p188:author id="{6E039ACA-EC92-DEBD-4D56-F1460B4BEEB7}" name="Amin, Ruhul" initials="RA" userId="S::kwlh976@astrazeneca.net::f1755d59-16cf-4c78-a6eb-561441029c23" providerId="AD"/>
  <p188:author id="{9277D9CB-2A17-2106-A164-6DA7EB1B0143}" name="Wang, Xinya" initials="WX" userId="S::kgwz337@astrazeneca.net::3d3a809c-51aa-4384-b715-805458ce76b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sa Boyes" initials="LB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7B87"/>
    <a:srgbClr val="830051"/>
    <a:srgbClr val="477D87"/>
    <a:srgbClr val="579EC8"/>
    <a:srgbClr val="3D7BA0"/>
    <a:srgbClr val="00FFFF"/>
    <a:srgbClr val="E6E6E6"/>
    <a:srgbClr val="AAAAAB"/>
    <a:srgbClr val="FFFFFF"/>
    <a:srgbClr val="CD9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.xml"/><Relationship Id="rId18" Type="http://schemas.openxmlformats.org/officeDocument/2006/relationships/slideMaster" Target="slideMasters/slideMaster6.xml"/><Relationship Id="rId26" Type="http://schemas.openxmlformats.org/officeDocument/2006/relationships/slide" Target="slides/slide2.xml"/><Relationship Id="rId39" Type="http://schemas.openxmlformats.org/officeDocument/2006/relationships/slide" Target="slides/slide15.xml"/><Relationship Id="rId21" Type="http://schemas.openxmlformats.org/officeDocument/2006/relationships/slideMaster" Target="slideMasters/slideMaster9.xml"/><Relationship Id="rId34" Type="http://schemas.openxmlformats.org/officeDocument/2006/relationships/slide" Target="slides/slide10.xml"/><Relationship Id="rId42" Type="http://schemas.openxmlformats.org/officeDocument/2006/relationships/slide" Target="slides/slide1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4.xml"/><Relationship Id="rId29" Type="http://schemas.openxmlformats.org/officeDocument/2006/relationships/slide" Target="slides/slide5.xml"/><Relationship Id="rId11" Type="http://schemas.openxmlformats.org/officeDocument/2006/relationships/customXml" Target="../customXml/item11.xml"/><Relationship Id="rId24" Type="http://schemas.openxmlformats.org/officeDocument/2006/relationships/slideMaster" Target="slideMasters/slideMaster12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slide" Target="slides/slide16.xml"/><Relationship Id="rId45" Type="http://schemas.openxmlformats.org/officeDocument/2006/relationships/tags" Target="tags/tag1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3.xml"/><Relationship Id="rId23" Type="http://schemas.openxmlformats.org/officeDocument/2006/relationships/slideMaster" Target="slideMasters/slideMaster11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49" Type="http://schemas.openxmlformats.org/officeDocument/2006/relationships/theme" Target="theme/theme1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7.xml"/><Relationship Id="rId31" Type="http://schemas.openxmlformats.org/officeDocument/2006/relationships/slide" Target="slides/slide7.xml"/><Relationship Id="rId44" Type="http://schemas.openxmlformats.org/officeDocument/2006/relationships/handoutMaster" Target="handoutMasters/handoutMaster1.xml"/><Relationship Id="rId52" Type="http://schemas.microsoft.com/office/2018/10/relationships/authors" Target="author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2.xml"/><Relationship Id="rId22" Type="http://schemas.openxmlformats.org/officeDocument/2006/relationships/slideMaster" Target="slideMasters/slideMaster10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5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commentAuthors" Target="commentAuthors.xml"/><Relationship Id="rId20" Type="http://schemas.openxmlformats.org/officeDocument/2006/relationships/slideMaster" Target="slideMasters/slideMaster8.xml"/><Relationship Id="rId41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lak, Eric" userId="8198b609-8636-4279-8e2e-c1c754199466" providerId="ADAL" clId="{343A92D9-39EF-FC46-BDF3-CDA8D8AD706B}"/>
    <pc:docChg chg="undo custSel modSld">
      <pc:chgData name="Grelak, Eric" userId="8198b609-8636-4279-8e2e-c1c754199466" providerId="ADAL" clId="{343A92D9-39EF-FC46-BDF3-CDA8D8AD706B}" dt="2025-06-20T15:17:35.675" v="1409" actId="20577"/>
      <pc:docMkLst>
        <pc:docMk/>
      </pc:docMkLst>
      <pc:sldChg chg="modSp mod">
        <pc:chgData name="Grelak, Eric" userId="8198b609-8636-4279-8e2e-c1c754199466" providerId="ADAL" clId="{343A92D9-39EF-FC46-BDF3-CDA8D8AD706B}" dt="2025-06-20T15:07:04.046" v="954" actId="20577"/>
        <pc:sldMkLst>
          <pc:docMk/>
          <pc:sldMk cId="2773306864" sldId="2147483624"/>
        </pc:sldMkLst>
        <pc:spChg chg="mod">
          <ac:chgData name="Grelak, Eric" userId="8198b609-8636-4279-8e2e-c1c754199466" providerId="ADAL" clId="{343A92D9-39EF-FC46-BDF3-CDA8D8AD706B}" dt="2025-06-20T14:51:38.643" v="718" actId="20577"/>
          <ac:spMkLst>
            <pc:docMk/>
            <pc:sldMk cId="2773306864" sldId="2147483624"/>
            <ac:spMk id="4" creationId="{63C9AAE3-72FB-F8FB-62A7-1AE279B2CBF6}"/>
          </ac:spMkLst>
        </pc:spChg>
        <pc:spChg chg="mod">
          <ac:chgData name="Grelak, Eric" userId="8198b609-8636-4279-8e2e-c1c754199466" providerId="ADAL" clId="{343A92D9-39EF-FC46-BDF3-CDA8D8AD706B}" dt="2025-06-20T15:07:04.046" v="954" actId="20577"/>
          <ac:spMkLst>
            <pc:docMk/>
            <pc:sldMk cId="2773306864" sldId="2147483624"/>
            <ac:spMk id="5" creationId="{443506C4-AF26-DAF4-6805-4D4DAEB4550F}"/>
          </ac:spMkLst>
        </pc:spChg>
      </pc:sldChg>
      <pc:sldChg chg="modSp mod">
        <pc:chgData name="Grelak, Eric" userId="8198b609-8636-4279-8e2e-c1c754199466" providerId="ADAL" clId="{343A92D9-39EF-FC46-BDF3-CDA8D8AD706B}" dt="2025-06-20T15:17:35.675" v="1409" actId="20577"/>
        <pc:sldMkLst>
          <pc:docMk/>
          <pc:sldMk cId="278327143" sldId="2147483626"/>
        </pc:sldMkLst>
        <pc:spChg chg="mod">
          <ac:chgData name="Grelak, Eric" userId="8198b609-8636-4279-8e2e-c1c754199466" providerId="ADAL" clId="{343A92D9-39EF-FC46-BDF3-CDA8D8AD706B}" dt="2025-06-20T15:11:12.673" v="960" actId="20577"/>
          <ac:spMkLst>
            <pc:docMk/>
            <pc:sldMk cId="278327143" sldId="2147483626"/>
            <ac:spMk id="4" creationId="{63C9AAE3-72FB-F8FB-62A7-1AE279B2CBF6}"/>
          </ac:spMkLst>
        </pc:spChg>
        <pc:spChg chg="mod">
          <ac:chgData name="Grelak, Eric" userId="8198b609-8636-4279-8e2e-c1c754199466" providerId="ADAL" clId="{343A92D9-39EF-FC46-BDF3-CDA8D8AD706B}" dt="2025-06-20T15:17:35.675" v="1409" actId="20577"/>
          <ac:spMkLst>
            <pc:docMk/>
            <pc:sldMk cId="278327143" sldId="2147483626"/>
            <ac:spMk id="5" creationId="{443506C4-AF26-DAF4-6805-4D4DAEB4550F}"/>
          </ac:spMkLst>
        </pc:spChg>
      </pc:sldChg>
    </pc:docChg>
  </pc:docChgLst>
  <pc:docChgLst>
    <pc:chgData name="Allen, Anthony" userId="82bbd761-1a84-440c-a4e5-698ceafe91f7" providerId="ADAL" clId="{B2F17B72-EF7E-444A-A8A8-F55AC0F3A2A0}"/>
    <pc:docChg chg="undo custSel addSld delSld">
      <pc:chgData name="Allen, Anthony" userId="82bbd761-1a84-440c-a4e5-698ceafe91f7" providerId="ADAL" clId="{B2F17B72-EF7E-444A-A8A8-F55AC0F3A2A0}" dt="2025-02-06T10:43:25.771" v="63" actId="47"/>
      <pc:docMkLst>
        <pc:docMk/>
      </pc:docMkLst>
      <pc:sldChg chg="del">
        <pc:chgData name="Allen, Anthony" userId="82bbd761-1a84-440c-a4e5-698ceafe91f7" providerId="ADAL" clId="{B2F17B72-EF7E-444A-A8A8-F55AC0F3A2A0}" dt="2025-02-06T10:42:59.955" v="36" actId="47"/>
        <pc:sldMkLst>
          <pc:docMk/>
          <pc:sldMk cId="2814977119" sldId="273"/>
        </pc:sldMkLst>
      </pc:sldChg>
      <pc:sldChg chg="del">
        <pc:chgData name="Allen, Anthony" userId="82bbd761-1a84-440c-a4e5-698ceafe91f7" providerId="ADAL" clId="{B2F17B72-EF7E-444A-A8A8-F55AC0F3A2A0}" dt="2025-02-06T10:40:46.762" v="12" actId="47"/>
        <pc:sldMkLst>
          <pc:docMk/>
          <pc:sldMk cId="3825511697" sldId="274"/>
        </pc:sldMkLst>
      </pc:sldChg>
      <pc:sldChg chg="del">
        <pc:chgData name="Allen, Anthony" userId="82bbd761-1a84-440c-a4e5-698ceafe91f7" providerId="ADAL" clId="{B2F17B72-EF7E-444A-A8A8-F55AC0F3A2A0}" dt="2025-02-06T10:43:01.857" v="38" actId="47"/>
        <pc:sldMkLst>
          <pc:docMk/>
          <pc:sldMk cId="2242695169" sldId="276"/>
        </pc:sldMkLst>
      </pc:sldChg>
      <pc:sldChg chg="del">
        <pc:chgData name="Allen, Anthony" userId="82bbd761-1a84-440c-a4e5-698ceafe91f7" providerId="ADAL" clId="{B2F17B72-EF7E-444A-A8A8-F55AC0F3A2A0}" dt="2025-02-06T10:42:52.261" v="23" actId="47"/>
        <pc:sldMkLst>
          <pc:docMk/>
          <pc:sldMk cId="3737532931" sldId="646"/>
        </pc:sldMkLst>
      </pc:sldChg>
      <pc:sldChg chg="del">
        <pc:chgData name="Allen, Anthony" userId="82bbd761-1a84-440c-a4e5-698ceafe91f7" providerId="ADAL" clId="{B2F17B72-EF7E-444A-A8A8-F55AC0F3A2A0}" dt="2025-02-06T10:43:04.171" v="41" actId="47"/>
        <pc:sldMkLst>
          <pc:docMk/>
          <pc:sldMk cId="701560159" sldId="658"/>
        </pc:sldMkLst>
      </pc:sldChg>
      <pc:sldChg chg="del">
        <pc:chgData name="Allen, Anthony" userId="82bbd761-1a84-440c-a4e5-698ceafe91f7" providerId="ADAL" clId="{B2F17B72-EF7E-444A-A8A8-F55AC0F3A2A0}" dt="2025-02-06T10:42:51.819" v="22" actId="47"/>
        <pc:sldMkLst>
          <pc:docMk/>
          <pc:sldMk cId="1962309337" sldId="664"/>
        </pc:sldMkLst>
      </pc:sldChg>
      <pc:sldChg chg="del">
        <pc:chgData name="Allen, Anthony" userId="82bbd761-1a84-440c-a4e5-698ceafe91f7" providerId="ADAL" clId="{B2F17B72-EF7E-444A-A8A8-F55AC0F3A2A0}" dt="2025-02-06T10:43:03.668" v="40" actId="47"/>
        <pc:sldMkLst>
          <pc:docMk/>
          <pc:sldMk cId="220007371" sldId="851"/>
        </pc:sldMkLst>
      </pc:sldChg>
      <pc:sldChg chg="del">
        <pc:chgData name="Allen, Anthony" userId="82bbd761-1a84-440c-a4e5-698ceafe91f7" providerId="ADAL" clId="{B2F17B72-EF7E-444A-A8A8-F55AC0F3A2A0}" dt="2025-02-06T10:43:05.280" v="42" actId="47"/>
        <pc:sldMkLst>
          <pc:docMk/>
          <pc:sldMk cId="699967498" sldId="877"/>
        </pc:sldMkLst>
      </pc:sldChg>
      <pc:sldChg chg="del">
        <pc:chgData name="Allen, Anthony" userId="82bbd761-1a84-440c-a4e5-698ceafe91f7" providerId="ADAL" clId="{B2F17B72-EF7E-444A-A8A8-F55AC0F3A2A0}" dt="2025-02-06T10:43:05.749" v="43" actId="47"/>
        <pc:sldMkLst>
          <pc:docMk/>
          <pc:sldMk cId="953811009" sldId="879"/>
        </pc:sldMkLst>
      </pc:sldChg>
      <pc:sldChg chg="del">
        <pc:chgData name="Allen, Anthony" userId="82bbd761-1a84-440c-a4e5-698ceafe91f7" providerId="ADAL" clId="{B2F17B72-EF7E-444A-A8A8-F55AC0F3A2A0}" dt="2025-02-06T10:42:54.368" v="28" actId="47"/>
        <pc:sldMkLst>
          <pc:docMk/>
          <pc:sldMk cId="451168614" sldId="2147474833"/>
        </pc:sldMkLst>
      </pc:sldChg>
      <pc:sldChg chg="del">
        <pc:chgData name="Allen, Anthony" userId="82bbd761-1a84-440c-a4e5-698ceafe91f7" providerId="ADAL" clId="{B2F17B72-EF7E-444A-A8A8-F55AC0F3A2A0}" dt="2025-02-06T10:42:55.192" v="29" actId="47"/>
        <pc:sldMkLst>
          <pc:docMk/>
          <pc:sldMk cId="925839197" sldId="2147474835"/>
        </pc:sldMkLst>
      </pc:sldChg>
      <pc:sldChg chg="del">
        <pc:chgData name="Allen, Anthony" userId="82bbd761-1a84-440c-a4e5-698ceafe91f7" providerId="ADAL" clId="{B2F17B72-EF7E-444A-A8A8-F55AC0F3A2A0}" dt="2025-02-06T10:42:52.665" v="24" actId="47"/>
        <pc:sldMkLst>
          <pc:docMk/>
          <pc:sldMk cId="2008459735" sldId="2147474837"/>
        </pc:sldMkLst>
      </pc:sldChg>
      <pc:sldChg chg="del">
        <pc:chgData name="Allen, Anthony" userId="82bbd761-1a84-440c-a4e5-698ceafe91f7" providerId="ADAL" clId="{B2F17B72-EF7E-444A-A8A8-F55AC0F3A2A0}" dt="2025-02-06T10:42:53.522" v="26" actId="47"/>
        <pc:sldMkLst>
          <pc:docMk/>
          <pc:sldMk cId="27440703" sldId="2147474840"/>
        </pc:sldMkLst>
      </pc:sldChg>
      <pc:sldChg chg="del">
        <pc:chgData name="Allen, Anthony" userId="82bbd761-1a84-440c-a4e5-698ceafe91f7" providerId="ADAL" clId="{B2F17B72-EF7E-444A-A8A8-F55AC0F3A2A0}" dt="2025-02-06T10:42:53.894" v="27" actId="47"/>
        <pc:sldMkLst>
          <pc:docMk/>
          <pc:sldMk cId="2404854621" sldId="2147474845"/>
        </pc:sldMkLst>
      </pc:sldChg>
      <pc:sldChg chg="del">
        <pc:chgData name="Allen, Anthony" userId="82bbd761-1a84-440c-a4e5-698ceafe91f7" providerId="ADAL" clId="{B2F17B72-EF7E-444A-A8A8-F55AC0F3A2A0}" dt="2025-02-06T10:42:56.691" v="31" actId="47"/>
        <pc:sldMkLst>
          <pc:docMk/>
          <pc:sldMk cId="1480449475" sldId="2147474848"/>
        </pc:sldMkLst>
      </pc:sldChg>
      <pc:sldChg chg="del">
        <pc:chgData name="Allen, Anthony" userId="82bbd761-1a84-440c-a4e5-698ceafe91f7" providerId="ADAL" clId="{B2F17B72-EF7E-444A-A8A8-F55AC0F3A2A0}" dt="2025-02-06T10:42:56.182" v="30" actId="47"/>
        <pc:sldMkLst>
          <pc:docMk/>
          <pc:sldMk cId="1886607736" sldId="2147474849"/>
        </pc:sldMkLst>
      </pc:sldChg>
      <pc:sldChg chg="del">
        <pc:chgData name="Allen, Anthony" userId="82bbd761-1a84-440c-a4e5-698ceafe91f7" providerId="ADAL" clId="{B2F17B72-EF7E-444A-A8A8-F55AC0F3A2A0}" dt="2025-02-06T10:42:57.224" v="32" actId="47"/>
        <pc:sldMkLst>
          <pc:docMk/>
          <pc:sldMk cId="3143355631" sldId="2147474850"/>
        </pc:sldMkLst>
      </pc:sldChg>
      <pc:sldChg chg="del">
        <pc:chgData name="Allen, Anthony" userId="82bbd761-1a84-440c-a4e5-698ceafe91f7" providerId="ADAL" clId="{B2F17B72-EF7E-444A-A8A8-F55AC0F3A2A0}" dt="2025-02-06T10:43:07.804" v="45" actId="47"/>
        <pc:sldMkLst>
          <pc:docMk/>
          <pc:sldMk cId="3348648937" sldId="2147474851"/>
        </pc:sldMkLst>
      </pc:sldChg>
      <pc:sldChg chg="del">
        <pc:chgData name="Allen, Anthony" userId="82bbd761-1a84-440c-a4e5-698ceafe91f7" providerId="ADAL" clId="{B2F17B72-EF7E-444A-A8A8-F55AC0F3A2A0}" dt="2025-02-06T10:43:08.200" v="46" actId="47"/>
        <pc:sldMkLst>
          <pc:docMk/>
          <pc:sldMk cId="3504601069" sldId="2147474852"/>
        </pc:sldMkLst>
      </pc:sldChg>
      <pc:sldChg chg="del">
        <pc:chgData name="Allen, Anthony" userId="82bbd761-1a84-440c-a4e5-698ceafe91f7" providerId="ADAL" clId="{B2F17B72-EF7E-444A-A8A8-F55AC0F3A2A0}" dt="2025-02-06T10:43:08.590" v="47" actId="47"/>
        <pc:sldMkLst>
          <pc:docMk/>
          <pc:sldMk cId="3741325217" sldId="2147474853"/>
        </pc:sldMkLst>
      </pc:sldChg>
      <pc:sldChg chg="del">
        <pc:chgData name="Allen, Anthony" userId="82bbd761-1a84-440c-a4e5-698ceafe91f7" providerId="ADAL" clId="{B2F17B72-EF7E-444A-A8A8-F55AC0F3A2A0}" dt="2025-02-06T10:43:08.936" v="48" actId="47"/>
        <pc:sldMkLst>
          <pc:docMk/>
          <pc:sldMk cId="4221992381" sldId="2147474854"/>
        </pc:sldMkLst>
      </pc:sldChg>
      <pc:sldChg chg="del">
        <pc:chgData name="Allen, Anthony" userId="82bbd761-1a84-440c-a4e5-698ceafe91f7" providerId="ADAL" clId="{B2F17B72-EF7E-444A-A8A8-F55AC0F3A2A0}" dt="2025-02-06T10:43:09.329" v="49" actId="47"/>
        <pc:sldMkLst>
          <pc:docMk/>
          <pc:sldMk cId="3265709444" sldId="2147474855"/>
        </pc:sldMkLst>
      </pc:sldChg>
      <pc:sldChg chg="del">
        <pc:chgData name="Allen, Anthony" userId="82bbd761-1a84-440c-a4e5-698ceafe91f7" providerId="ADAL" clId="{B2F17B72-EF7E-444A-A8A8-F55AC0F3A2A0}" dt="2025-02-06T10:43:09.684" v="50" actId="47"/>
        <pc:sldMkLst>
          <pc:docMk/>
          <pc:sldMk cId="2725628411" sldId="2147474856"/>
        </pc:sldMkLst>
      </pc:sldChg>
      <pc:sldChg chg="del">
        <pc:chgData name="Allen, Anthony" userId="82bbd761-1a84-440c-a4e5-698ceafe91f7" providerId="ADAL" clId="{B2F17B72-EF7E-444A-A8A8-F55AC0F3A2A0}" dt="2025-02-06T10:43:11.320" v="53" actId="47"/>
        <pc:sldMkLst>
          <pc:docMk/>
          <pc:sldMk cId="2442863419" sldId="2147474857"/>
        </pc:sldMkLst>
      </pc:sldChg>
      <pc:sldChg chg="del">
        <pc:chgData name="Allen, Anthony" userId="82bbd761-1a84-440c-a4e5-698ceafe91f7" providerId="ADAL" clId="{B2F17B72-EF7E-444A-A8A8-F55AC0F3A2A0}" dt="2025-02-06T10:43:11.719" v="54" actId="47"/>
        <pc:sldMkLst>
          <pc:docMk/>
          <pc:sldMk cId="4062294038" sldId="2147474858"/>
        </pc:sldMkLst>
      </pc:sldChg>
      <pc:sldChg chg="del">
        <pc:chgData name="Allen, Anthony" userId="82bbd761-1a84-440c-a4e5-698ceafe91f7" providerId="ADAL" clId="{B2F17B72-EF7E-444A-A8A8-F55AC0F3A2A0}" dt="2025-02-06T10:43:12.159" v="55" actId="47"/>
        <pc:sldMkLst>
          <pc:docMk/>
          <pc:sldMk cId="2606945190" sldId="2147474859"/>
        </pc:sldMkLst>
      </pc:sldChg>
      <pc:sldChg chg="del">
        <pc:chgData name="Allen, Anthony" userId="82bbd761-1a84-440c-a4e5-698ceafe91f7" providerId="ADAL" clId="{B2F17B72-EF7E-444A-A8A8-F55AC0F3A2A0}" dt="2025-02-06T10:43:12.699" v="56" actId="47"/>
        <pc:sldMkLst>
          <pc:docMk/>
          <pc:sldMk cId="2489244282" sldId="2147474860"/>
        </pc:sldMkLst>
      </pc:sldChg>
      <pc:sldChg chg="del">
        <pc:chgData name="Allen, Anthony" userId="82bbd761-1a84-440c-a4e5-698ceafe91f7" providerId="ADAL" clId="{B2F17B72-EF7E-444A-A8A8-F55AC0F3A2A0}" dt="2025-02-06T10:43:13.102" v="57" actId="47"/>
        <pc:sldMkLst>
          <pc:docMk/>
          <pc:sldMk cId="3848853355" sldId="2147474861"/>
        </pc:sldMkLst>
      </pc:sldChg>
      <pc:sldChg chg="del">
        <pc:chgData name="Allen, Anthony" userId="82bbd761-1a84-440c-a4e5-698ceafe91f7" providerId="ADAL" clId="{B2F17B72-EF7E-444A-A8A8-F55AC0F3A2A0}" dt="2025-02-06T10:43:13.495" v="58" actId="47"/>
        <pc:sldMkLst>
          <pc:docMk/>
          <pc:sldMk cId="995215097" sldId="2147474862"/>
        </pc:sldMkLst>
      </pc:sldChg>
      <pc:sldChg chg="add del">
        <pc:chgData name="Allen, Anthony" userId="82bbd761-1a84-440c-a4e5-698ceafe91f7" providerId="ADAL" clId="{B2F17B72-EF7E-444A-A8A8-F55AC0F3A2A0}" dt="2025-02-06T10:43:25.771" v="63" actId="47"/>
        <pc:sldMkLst>
          <pc:docMk/>
          <pc:sldMk cId="4256314357" sldId="2147474863"/>
        </pc:sldMkLst>
      </pc:sldChg>
      <pc:sldChg chg="del">
        <pc:chgData name="Allen, Anthony" userId="82bbd761-1a84-440c-a4e5-698ceafe91f7" providerId="ADAL" clId="{B2F17B72-EF7E-444A-A8A8-F55AC0F3A2A0}" dt="2025-02-06T10:42:58.758" v="35" actId="47"/>
        <pc:sldMkLst>
          <pc:docMk/>
          <pc:sldMk cId="1337455657" sldId="2147483527"/>
        </pc:sldMkLst>
      </pc:sldChg>
      <pc:sldChg chg="del">
        <pc:chgData name="Allen, Anthony" userId="82bbd761-1a84-440c-a4e5-698ceafe91f7" providerId="ADAL" clId="{B2F17B72-EF7E-444A-A8A8-F55AC0F3A2A0}" dt="2025-02-06T10:42:58.157" v="34" actId="47"/>
        <pc:sldMkLst>
          <pc:docMk/>
          <pc:sldMk cId="128225415" sldId="2147483528"/>
        </pc:sldMkLst>
      </pc:sldChg>
      <pc:sldChg chg="del">
        <pc:chgData name="Allen, Anthony" userId="82bbd761-1a84-440c-a4e5-698ceafe91f7" providerId="ADAL" clId="{B2F17B72-EF7E-444A-A8A8-F55AC0F3A2A0}" dt="2025-02-06T10:43:00.592" v="37" actId="47"/>
        <pc:sldMkLst>
          <pc:docMk/>
          <pc:sldMk cId="2498596083" sldId="2147483534"/>
        </pc:sldMkLst>
      </pc:sldChg>
      <pc:sldChg chg="del">
        <pc:chgData name="Allen, Anthony" userId="82bbd761-1a84-440c-a4e5-698ceafe91f7" providerId="ADAL" clId="{B2F17B72-EF7E-444A-A8A8-F55AC0F3A2A0}" dt="2025-02-06T10:43:02.569" v="39" actId="47"/>
        <pc:sldMkLst>
          <pc:docMk/>
          <pc:sldMk cId="1384534885" sldId="2147483535"/>
        </pc:sldMkLst>
      </pc:sldChg>
      <pc:sldChg chg="del">
        <pc:chgData name="Allen, Anthony" userId="82bbd761-1a84-440c-a4e5-698ceafe91f7" providerId="ADAL" clId="{B2F17B72-EF7E-444A-A8A8-F55AC0F3A2A0}" dt="2025-02-06T10:41:13.498" v="15" actId="47"/>
        <pc:sldMkLst>
          <pc:docMk/>
          <pc:sldMk cId="2015230005" sldId="2147483538"/>
        </pc:sldMkLst>
      </pc:sldChg>
      <pc:sldChg chg="del">
        <pc:chgData name="Allen, Anthony" userId="82bbd761-1a84-440c-a4e5-698ceafe91f7" providerId="ADAL" clId="{B2F17B72-EF7E-444A-A8A8-F55AC0F3A2A0}" dt="2025-02-06T10:42:53.049" v="25" actId="47"/>
        <pc:sldMkLst>
          <pc:docMk/>
          <pc:sldMk cId="3365505629" sldId="2147483541"/>
        </pc:sldMkLst>
      </pc:sldChg>
      <pc:sldChg chg="del">
        <pc:chgData name="Allen, Anthony" userId="82bbd761-1a84-440c-a4e5-698ceafe91f7" providerId="ADAL" clId="{B2F17B72-EF7E-444A-A8A8-F55AC0F3A2A0}" dt="2025-02-06T10:41:11.149" v="13" actId="47"/>
        <pc:sldMkLst>
          <pc:docMk/>
          <pc:sldMk cId="370528942" sldId="2147483542"/>
        </pc:sldMkLst>
      </pc:sldChg>
      <pc:sldChg chg="del">
        <pc:chgData name="Allen, Anthony" userId="82bbd761-1a84-440c-a4e5-698ceafe91f7" providerId="ADAL" clId="{B2F17B72-EF7E-444A-A8A8-F55AC0F3A2A0}" dt="2025-02-06T10:42:57.658" v="33" actId="47"/>
        <pc:sldMkLst>
          <pc:docMk/>
          <pc:sldMk cId="1805325077" sldId="2147483543"/>
        </pc:sldMkLst>
      </pc:sldChg>
      <pc:sldChg chg="del">
        <pc:chgData name="Allen, Anthony" userId="82bbd761-1a84-440c-a4e5-698ceafe91f7" providerId="ADAL" clId="{B2F17B72-EF7E-444A-A8A8-F55AC0F3A2A0}" dt="2025-02-06T10:43:07.343" v="44" actId="47"/>
        <pc:sldMkLst>
          <pc:docMk/>
          <pc:sldMk cId="344006012" sldId="2147483547"/>
        </pc:sldMkLst>
      </pc:sldChg>
      <pc:sldChg chg="del">
        <pc:chgData name="Allen, Anthony" userId="82bbd761-1a84-440c-a4e5-698ceafe91f7" providerId="ADAL" clId="{B2F17B72-EF7E-444A-A8A8-F55AC0F3A2A0}" dt="2025-02-06T10:43:10.200" v="51" actId="47"/>
        <pc:sldMkLst>
          <pc:docMk/>
          <pc:sldMk cId="243426191" sldId="2147483548"/>
        </pc:sldMkLst>
      </pc:sldChg>
      <pc:sldChg chg="del">
        <pc:chgData name="Allen, Anthony" userId="82bbd761-1a84-440c-a4e5-698ceafe91f7" providerId="ADAL" clId="{B2F17B72-EF7E-444A-A8A8-F55AC0F3A2A0}" dt="2025-02-06T10:43:10.690" v="52" actId="47"/>
        <pc:sldMkLst>
          <pc:docMk/>
          <pc:sldMk cId="3224675849" sldId="2147483549"/>
        </pc:sldMkLst>
      </pc:sldChg>
      <pc:sldChg chg="del">
        <pc:chgData name="Allen, Anthony" userId="82bbd761-1a84-440c-a4e5-698ceafe91f7" providerId="ADAL" clId="{B2F17B72-EF7E-444A-A8A8-F55AC0F3A2A0}" dt="2025-02-06T10:41:11.706" v="14" actId="47"/>
        <pc:sldMkLst>
          <pc:docMk/>
          <pc:sldMk cId="2204520459" sldId="2147483550"/>
        </pc:sldMkLst>
      </pc:sldChg>
      <pc:sldChg chg="del">
        <pc:chgData name="Allen, Anthony" userId="82bbd761-1a84-440c-a4e5-698ceafe91f7" providerId="ADAL" clId="{B2F17B72-EF7E-444A-A8A8-F55AC0F3A2A0}" dt="2025-02-06T10:40:36.700" v="11" actId="47"/>
        <pc:sldMkLst>
          <pc:docMk/>
          <pc:sldMk cId="3349732271" sldId="2147483551"/>
        </pc:sldMkLst>
      </pc:sldChg>
      <pc:sldChg chg="del">
        <pc:chgData name="Allen, Anthony" userId="82bbd761-1a84-440c-a4e5-698ceafe91f7" providerId="ADAL" clId="{B2F17B72-EF7E-444A-A8A8-F55AC0F3A2A0}" dt="2025-02-06T10:41:17.343" v="16" actId="47"/>
        <pc:sldMkLst>
          <pc:docMk/>
          <pc:sldMk cId="1704930719" sldId="2147483552"/>
        </pc:sldMkLst>
      </pc:sldChg>
      <pc:sldChg chg="del">
        <pc:chgData name="Allen, Anthony" userId="82bbd761-1a84-440c-a4e5-698ceafe91f7" providerId="ADAL" clId="{B2F17B72-EF7E-444A-A8A8-F55AC0F3A2A0}" dt="2025-02-06T10:41:18.421" v="17" actId="47"/>
        <pc:sldMkLst>
          <pc:docMk/>
          <pc:sldMk cId="830217145" sldId="2147483553"/>
        </pc:sldMkLst>
      </pc:sldChg>
      <pc:sldChg chg="del">
        <pc:chgData name="Allen, Anthony" userId="82bbd761-1a84-440c-a4e5-698ceafe91f7" providerId="ADAL" clId="{B2F17B72-EF7E-444A-A8A8-F55AC0F3A2A0}" dt="2025-02-06T10:41:42.612" v="18" actId="47"/>
        <pc:sldMkLst>
          <pc:docMk/>
          <pc:sldMk cId="3999463521" sldId="2147483557"/>
        </pc:sldMkLst>
      </pc:sldChg>
      <pc:sldChg chg="del">
        <pc:chgData name="Allen, Anthony" userId="82bbd761-1a84-440c-a4e5-698ceafe91f7" providerId="ADAL" clId="{B2F17B72-EF7E-444A-A8A8-F55AC0F3A2A0}" dt="2025-02-06T10:42:49.813" v="20" actId="47"/>
        <pc:sldMkLst>
          <pc:docMk/>
          <pc:sldMk cId="3937022994" sldId="2147483558"/>
        </pc:sldMkLst>
      </pc:sldChg>
      <pc:sldChg chg="del">
        <pc:chgData name="Allen, Anthony" userId="82bbd761-1a84-440c-a4e5-698ceafe91f7" providerId="ADAL" clId="{B2F17B72-EF7E-444A-A8A8-F55AC0F3A2A0}" dt="2025-02-06T10:42:50.797" v="21" actId="47"/>
        <pc:sldMkLst>
          <pc:docMk/>
          <pc:sldMk cId="601848523" sldId="2147483559"/>
        </pc:sldMkLst>
      </pc:sldChg>
      <pc:sldChg chg="del">
        <pc:chgData name="Allen, Anthony" userId="82bbd761-1a84-440c-a4e5-698ceafe91f7" providerId="ADAL" clId="{B2F17B72-EF7E-444A-A8A8-F55AC0F3A2A0}" dt="2025-02-06T10:40:08.306" v="5" actId="47"/>
        <pc:sldMkLst>
          <pc:docMk/>
          <pc:sldMk cId="3727811529" sldId="2147483560"/>
        </pc:sldMkLst>
      </pc:sldChg>
      <pc:sldChg chg="del">
        <pc:chgData name="Allen, Anthony" userId="82bbd761-1a84-440c-a4e5-698ceafe91f7" providerId="ADAL" clId="{B2F17B72-EF7E-444A-A8A8-F55AC0F3A2A0}" dt="2025-02-06T10:41:53.519" v="19" actId="47"/>
        <pc:sldMkLst>
          <pc:docMk/>
          <pc:sldMk cId="595301247" sldId="2147483562"/>
        </pc:sldMkLst>
      </pc:sldChg>
      <pc:sldChg chg="add del">
        <pc:chgData name="Allen, Anthony" userId="82bbd761-1a84-440c-a4e5-698ceafe91f7" providerId="ADAL" clId="{B2F17B72-EF7E-444A-A8A8-F55AC0F3A2A0}" dt="2025-02-06T10:43:16.754" v="61" actId="47"/>
        <pc:sldMkLst>
          <pc:docMk/>
          <pc:sldMk cId="4163768618" sldId="2147483565"/>
        </pc:sldMkLst>
      </pc:sldChg>
      <pc:sldChg chg="del">
        <pc:chgData name="Allen, Anthony" userId="82bbd761-1a84-440c-a4e5-698ceafe91f7" providerId="ADAL" clId="{B2F17B72-EF7E-444A-A8A8-F55AC0F3A2A0}" dt="2025-02-06T10:40:09.856" v="6" actId="47"/>
        <pc:sldMkLst>
          <pc:docMk/>
          <pc:sldMk cId="4064729682" sldId="2147483566"/>
        </pc:sldMkLst>
      </pc:sldChg>
      <pc:sldChg chg="del">
        <pc:chgData name="Allen, Anthony" userId="82bbd761-1a84-440c-a4e5-698ceafe91f7" providerId="ADAL" clId="{B2F17B72-EF7E-444A-A8A8-F55AC0F3A2A0}" dt="2025-02-06T10:40:27.829" v="10" actId="47"/>
        <pc:sldMkLst>
          <pc:docMk/>
          <pc:sldMk cId="3786917561" sldId="2147483567"/>
        </pc:sldMkLst>
      </pc:sldChg>
      <pc:sldChg chg="del">
        <pc:chgData name="Allen, Anthony" userId="82bbd761-1a84-440c-a4e5-698ceafe91f7" providerId="ADAL" clId="{B2F17B72-EF7E-444A-A8A8-F55AC0F3A2A0}" dt="2025-02-06T10:40:19.118" v="7" actId="47"/>
        <pc:sldMkLst>
          <pc:docMk/>
          <pc:sldMk cId="3188239132" sldId="2147483568"/>
        </pc:sldMkLst>
      </pc:sldChg>
      <pc:sldChg chg="del">
        <pc:chgData name="Allen, Anthony" userId="82bbd761-1a84-440c-a4e5-698ceafe91f7" providerId="ADAL" clId="{B2F17B72-EF7E-444A-A8A8-F55AC0F3A2A0}" dt="2025-02-06T10:40:20.339" v="9" actId="47"/>
        <pc:sldMkLst>
          <pc:docMk/>
          <pc:sldMk cId="1131006322" sldId="2147483569"/>
        </pc:sldMkLst>
      </pc:sldChg>
      <pc:sldChg chg="del">
        <pc:chgData name="Allen, Anthony" userId="82bbd761-1a84-440c-a4e5-698ceafe91f7" providerId="ADAL" clId="{B2F17B72-EF7E-444A-A8A8-F55AC0F3A2A0}" dt="2025-02-06T10:40:19.829" v="8" actId="47"/>
        <pc:sldMkLst>
          <pc:docMk/>
          <pc:sldMk cId="1342496494" sldId="2147483570"/>
        </pc:sldMkLst>
      </pc:sldChg>
      <pc:sldChg chg="del">
        <pc:chgData name="Allen, Anthony" userId="82bbd761-1a84-440c-a4e5-698ceafe91f7" providerId="ADAL" clId="{B2F17B72-EF7E-444A-A8A8-F55AC0F3A2A0}" dt="2025-02-06T10:39:55.626" v="0" actId="47"/>
        <pc:sldMkLst>
          <pc:docMk/>
          <pc:sldMk cId="3143397767" sldId="2147483571"/>
        </pc:sldMkLst>
      </pc:sldChg>
      <pc:sldChg chg="del">
        <pc:chgData name="Allen, Anthony" userId="82bbd761-1a84-440c-a4e5-698ceafe91f7" providerId="ADAL" clId="{B2F17B72-EF7E-444A-A8A8-F55AC0F3A2A0}" dt="2025-02-06T10:39:57.771" v="1" actId="47"/>
        <pc:sldMkLst>
          <pc:docMk/>
          <pc:sldMk cId="2498623132" sldId="2147483572"/>
        </pc:sldMkLst>
      </pc:sldChg>
      <pc:sldChg chg="del">
        <pc:chgData name="Allen, Anthony" userId="82bbd761-1a84-440c-a4e5-698ceafe91f7" providerId="ADAL" clId="{B2F17B72-EF7E-444A-A8A8-F55AC0F3A2A0}" dt="2025-02-06T10:39:58.743" v="2" actId="47"/>
        <pc:sldMkLst>
          <pc:docMk/>
          <pc:sldMk cId="891588151" sldId="2147483573"/>
        </pc:sldMkLst>
      </pc:sldChg>
      <pc:sldChg chg="del">
        <pc:chgData name="Allen, Anthony" userId="82bbd761-1a84-440c-a4e5-698ceafe91f7" providerId="ADAL" clId="{B2F17B72-EF7E-444A-A8A8-F55AC0F3A2A0}" dt="2025-02-06T10:40:06.361" v="3" actId="47"/>
        <pc:sldMkLst>
          <pc:docMk/>
          <pc:sldMk cId="4129291611" sldId="2147483575"/>
        </pc:sldMkLst>
      </pc:sldChg>
      <pc:sldChg chg="del">
        <pc:chgData name="Allen, Anthony" userId="82bbd761-1a84-440c-a4e5-698ceafe91f7" providerId="ADAL" clId="{B2F17B72-EF7E-444A-A8A8-F55AC0F3A2A0}" dt="2025-02-06T10:40:07.647" v="4" actId="47"/>
        <pc:sldMkLst>
          <pc:docMk/>
          <pc:sldMk cId="3090981535" sldId="2147483576"/>
        </pc:sldMkLst>
      </pc:sldChg>
      <pc:sldMasterChg chg="delSldLayout">
        <pc:chgData name="Allen, Anthony" userId="82bbd761-1a84-440c-a4e5-698ceafe91f7" providerId="ADAL" clId="{B2F17B72-EF7E-444A-A8A8-F55AC0F3A2A0}" dt="2025-02-06T10:43:02.569" v="39" actId="47"/>
        <pc:sldMasterMkLst>
          <pc:docMk/>
          <pc:sldMasterMk cId="2125873824" sldId="2147483697"/>
        </pc:sldMasterMkLst>
        <pc:sldLayoutChg chg="del">
          <pc:chgData name="Allen, Anthony" userId="82bbd761-1a84-440c-a4e5-698ceafe91f7" providerId="ADAL" clId="{B2F17B72-EF7E-444A-A8A8-F55AC0F3A2A0}" dt="2025-02-06T10:43:02.569" v="39" actId="47"/>
          <pc:sldLayoutMkLst>
            <pc:docMk/>
            <pc:sldMasterMk cId="2125873824" sldId="2147483697"/>
            <pc:sldLayoutMk cId="2226617371" sldId="2147484122"/>
          </pc:sldLayoutMkLst>
        </pc:sldLayoutChg>
      </pc:sldMasterChg>
    </pc:docChg>
  </pc:docChgLst>
  <pc:docChgLst>
    <pc:chgData name="Allen, Anthony" userId="82bbd761-1a84-440c-a4e5-698ceafe91f7" providerId="ADAL" clId="{8561719B-4777-4D51-AE71-F87CA0D4EDCA}"/>
    <pc:docChg chg="undo custSel modSld">
      <pc:chgData name="Allen, Anthony" userId="82bbd761-1a84-440c-a4e5-698ceafe91f7" providerId="ADAL" clId="{8561719B-4777-4D51-AE71-F87CA0D4EDCA}" dt="2025-06-02T15:04:32.031" v="1560" actId="20577"/>
      <pc:docMkLst>
        <pc:docMk/>
      </pc:docMkLst>
      <pc:sldChg chg="modSp mod">
        <pc:chgData name="Allen, Anthony" userId="82bbd761-1a84-440c-a4e5-698ceafe91f7" providerId="ADAL" clId="{8561719B-4777-4D51-AE71-F87CA0D4EDCA}" dt="2025-06-02T15:02:07.006" v="1559" actId="20577"/>
        <pc:sldMkLst>
          <pc:docMk/>
          <pc:sldMk cId="3988318199" sldId="2147483587"/>
        </pc:sldMkLst>
        <pc:spChg chg="mod">
          <ac:chgData name="Allen, Anthony" userId="82bbd761-1a84-440c-a4e5-698ceafe91f7" providerId="ADAL" clId="{8561719B-4777-4D51-AE71-F87CA0D4EDCA}" dt="2025-05-30T11:22:06.464" v="1557" actId="313"/>
          <ac:spMkLst>
            <pc:docMk/>
            <pc:sldMk cId="3988318199" sldId="2147483587"/>
            <ac:spMk id="5" creationId="{F5A2C9F6-E18C-EF7A-9C10-3C58FF28D741}"/>
          </ac:spMkLst>
        </pc:spChg>
        <pc:spChg chg="mod">
          <ac:chgData name="Allen, Anthony" userId="82bbd761-1a84-440c-a4e5-698ceafe91f7" providerId="ADAL" clId="{8561719B-4777-4D51-AE71-F87CA0D4EDCA}" dt="2025-06-02T15:02:07.006" v="1559" actId="20577"/>
          <ac:spMkLst>
            <pc:docMk/>
            <pc:sldMk cId="3988318199" sldId="2147483587"/>
            <ac:spMk id="17" creationId="{A3BD0C57-FE76-EE70-D62B-2CEACAD1433C}"/>
          </ac:spMkLst>
        </pc:spChg>
      </pc:sldChg>
      <pc:sldChg chg="modSp mod">
        <pc:chgData name="Allen, Anthony" userId="82bbd761-1a84-440c-a4e5-698ceafe91f7" providerId="ADAL" clId="{8561719B-4777-4D51-AE71-F87CA0D4EDCA}" dt="2025-05-30T11:16:25.317" v="1476" actId="20577"/>
        <pc:sldMkLst>
          <pc:docMk/>
          <pc:sldMk cId="1887357056" sldId="2147483593"/>
        </pc:sldMkLst>
      </pc:sldChg>
      <pc:sldChg chg="modSp mod">
        <pc:chgData name="Allen, Anthony" userId="82bbd761-1a84-440c-a4e5-698ceafe91f7" providerId="ADAL" clId="{8561719B-4777-4D51-AE71-F87CA0D4EDCA}" dt="2025-06-02T15:04:32.031" v="1560" actId="20577"/>
        <pc:sldMkLst>
          <pc:docMk/>
          <pc:sldMk cId="3112769023" sldId="2147483617"/>
        </pc:sldMkLst>
        <pc:spChg chg="mod">
          <ac:chgData name="Allen, Anthony" userId="82bbd761-1a84-440c-a4e5-698ceafe91f7" providerId="ADAL" clId="{8561719B-4777-4D51-AE71-F87CA0D4EDCA}" dt="2025-06-02T15:04:32.031" v="1560" actId="20577"/>
          <ac:spMkLst>
            <pc:docMk/>
            <pc:sldMk cId="3112769023" sldId="2147483617"/>
            <ac:spMk id="8" creationId="{11DD7DBA-2D58-3238-1A55-9CAFECD69DE4}"/>
          </ac:spMkLst>
        </pc:spChg>
      </pc:sldChg>
    </pc:docChg>
  </pc:docChgLst>
  <pc:docChgLst>
    <pc:chgData name="Amin, Ruhul" userId="f1755d59-16cf-4c78-a6eb-561441029c23" providerId="ADAL" clId="{49FA622B-01CD-45EB-BC02-A66DB0049FC9}"/>
    <pc:docChg chg="undo redo custSel addSld delSld modSld sldOrd">
      <pc:chgData name="Amin, Ruhul" userId="f1755d59-16cf-4c78-a6eb-561441029c23" providerId="ADAL" clId="{49FA622B-01CD-45EB-BC02-A66DB0049FC9}" dt="2025-06-26T09:29:21.585" v="25171" actId="47"/>
      <pc:docMkLst>
        <pc:docMk/>
      </pc:docMkLst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455701016" sldId="256"/>
        </pc:sldMkLst>
        <pc:spChg chg="add mod">
          <ac:chgData name="Amin, Ruhul" userId="f1755d59-16cf-4c78-a6eb-561441029c23" providerId="ADAL" clId="{49FA622B-01CD-45EB-BC02-A66DB0049FC9}" dt="2025-06-19T16:50:46.847" v="11037" actId="947"/>
          <ac:spMkLst>
            <pc:docMk/>
            <pc:sldMk cId="455701016" sldId="256"/>
            <ac:spMk id="4" creationId="{C46921F8-482D-84DD-BD13-2DC93F4109C0}"/>
          </ac:spMkLst>
        </pc:spChg>
        <pc:spChg chg="add mod">
          <ac:chgData name="Amin, Ruhul" userId="f1755d59-16cf-4c78-a6eb-561441029c23" providerId="ADAL" clId="{49FA622B-01CD-45EB-BC02-A66DB0049FC9}" dt="2025-06-19T16:50:47.947" v="11517" actId="947"/>
          <ac:spMkLst>
            <pc:docMk/>
            <pc:sldMk cId="455701016" sldId="256"/>
            <ac:spMk id="5" creationId="{A9F9053E-E3E6-D727-C55E-142CD228D67E}"/>
          </ac:spMkLst>
        </pc:sp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3255440901" sldId="257"/>
        </pc:sldMkLst>
        <pc:spChg chg="add mod">
          <ac:chgData name="Amin, Ruhul" userId="f1755d59-16cf-4c78-a6eb-561441029c23" providerId="ADAL" clId="{49FA622B-01CD-45EB-BC02-A66DB0049FC9}" dt="2025-06-19T16:58:24.038" v="11611" actId="947"/>
          <ac:spMkLst>
            <pc:docMk/>
            <pc:sldMk cId="3255440901" sldId="257"/>
            <ac:spMk id="7" creationId="{0AFDE240-F64C-1069-0FAA-D0DAACDAC79C}"/>
          </ac:spMkLst>
        </pc:spChg>
        <pc:spChg chg="add mod">
          <ac:chgData name="Amin, Ruhul" userId="f1755d59-16cf-4c78-a6eb-561441029c23" providerId="ADAL" clId="{49FA622B-01CD-45EB-BC02-A66DB0049FC9}" dt="2025-06-19T16:58:24.678" v="12155" actId="947"/>
          <ac:spMkLst>
            <pc:docMk/>
            <pc:sldMk cId="3255440901" sldId="257"/>
            <ac:spMk id="8" creationId="{239CE5E5-68F5-F796-B7BF-940C06D4CE21}"/>
          </ac:spMkLst>
        </pc:spChg>
        <pc:grpChg chg="add mod">
          <ac:chgData name="Amin, Ruhul" userId="f1755d59-16cf-4c78-a6eb-561441029c23" providerId="ADAL" clId="{49FA622B-01CD-45EB-BC02-A66DB0049FC9}" dt="2025-06-19T16:58:23.918" v="11539"/>
          <ac:grpSpMkLst>
            <pc:docMk/>
            <pc:sldMk cId="3255440901" sldId="257"/>
            <ac:grpSpMk id="4" creationId="{14DDD8E4-0AA9-F269-C6F7-6CC1E2229BD4}"/>
          </ac:grpSpMkLst>
        </pc:grpChg>
        <pc:picChg chg="mod">
          <ac:chgData name="Amin, Ruhul" userId="f1755d59-16cf-4c78-a6eb-561441029c23" providerId="ADAL" clId="{49FA622B-01CD-45EB-BC02-A66DB0049FC9}" dt="2025-06-19T16:58:23.953" v="11542" actId="108"/>
          <ac:picMkLst>
            <pc:docMk/>
            <pc:sldMk cId="3255440901" sldId="257"/>
            <ac:picMk id="5" creationId="{9A6C211E-CB76-B8FD-3AFC-BFFEBB4523A6}"/>
          </ac:picMkLst>
        </pc:picChg>
        <pc:picChg chg="mod">
          <ac:chgData name="Amin, Ruhul" userId="f1755d59-16cf-4c78-a6eb-561441029c23" providerId="ADAL" clId="{49FA622B-01CD-45EB-BC02-A66DB0049FC9}" dt="2025-06-19T16:58:23.953" v="11543" actId="108"/>
          <ac:picMkLst>
            <pc:docMk/>
            <pc:sldMk cId="3255440901" sldId="257"/>
            <ac:picMk id="6" creationId="{A786F69B-C029-65F9-D6C0-AF76ED83FAE6}"/>
          </ac:picMkLst>
        </pc:picChg>
        <pc:picChg chg="add mod">
          <ac:chgData name="Amin, Ruhul" userId="f1755d59-16cf-4c78-a6eb-561441029c23" providerId="ADAL" clId="{49FA622B-01CD-45EB-BC02-A66DB0049FC9}" dt="2025-06-19T16:58:24.678" v="12156"/>
          <ac:picMkLst>
            <pc:docMk/>
            <pc:sldMk cId="3255440901" sldId="257"/>
            <ac:picMk id="9" creationId="{EBFA30C8-8176-ED0B-541C-D461D527E982}"/>
          </ac:picMkLst>
        </pc:picChg>
        <pc:picChg chg="add mod">
          <ac:chgData name="Amin, Ruhul" userId="f1755d59-16cf-4c78-a6eb-561441029c23" providerId="ADAL" clId="{49FA622B-01CD-45EB-BC02-A66DB0049FC9}" dt="2025-06-19T16:58:24.701" v="12157" actId="108"/>
          <ac:picMkLst>
            <pc:docMk/>
            <pc:sldMk cId="3255440901" sldId="257"/>
            <ac:picMk id="10" creationId="{689E1CBE-AC58-8D90-5C55-AEC4F6FC6D5E}"/>
          </ac:picMkLst>
        </pc:picChg>
      </pc:sldChg>
      <pc:sldChg chg="addSp modSp add del mod setBg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2558122529" sldId="258"/>
        </pc:sldMkLst>
        <pc:spChg chg="add mod">
          <ac:chgData name="Amin, Ruhul" userId="f1755d59-16cf-4c78-a6eb-561441029c23" providerId="ADAL" clId="{49FA622B-01CD-45EB-BC02-A66DB0049FC9}" dt="2025-06-19T16:58:25.198" v="12196" actId="947"/>
          <ac:spMkLst>
            <pc:docMk/>
            <pc:sldMk cId="2558122529" sldId="258"/>
            <ac:spMk id="4" creationId="{0432346E-A64A-C154-1552-972BBEAED284}"/>
          </ac:spMkLst>
        </pc:spChg>
        <pc:spChg chg="add mod">
          <ac:chgData name="Amin, Ruhul" userId="f1755d59-16cf-4c78-a6eb-561441029c23" providerId="ADAL" clId="{49FA622B-01CD-45EB-BC02-A66DB0049FC9}" dt="2025-06-19T16:58:25.198" v="12198"/>
          <ac:spMkLst>
            <pc:docMk/>
            <pc:sldMk cId="2558122529" sldId="258"/>
            <ac:spMk id="5" creationId="{08A2C856-CE16-142A-4A7A-185C673014B9}"/>
          </ac:spMkLst>
        </pc:spChg>
        <pc:spChg chg="add mod">
          <ac:chgData name="Amin, Ruhul" userId="f1755d59-16cf-4c78-a6eb-561441029c23" providerId="ADAL" clId="{49FA622B-01CD-45EB-BC02-A66DB0049FC9}" dt="2025-06-19T16:58:25.198" v="12200"/>
          <ac:spMkLst>
            <pc:docMk/>
            <pc:sldMk cId="2558122529" sldId="258"/>
            <ac:spMk id="6" creationId="{35D28325-B41A-F428-2E32-0DCB03C98847}"/>
          </ac:spMkLst>
        </pc:spChg>
        <pc:spChg chg="add mod">
          <ac:chgData name="Amin, Ruhul" userId="f1755d59-16cf-4c78-a6eb-561441029c23" providerId="ADAL" clId="{49FA622B-01CD-45EB-BC02-A66DB0049FC9}" dt="2025-06-19T16:58:25.229" v="12236" actId="947"/>
          <ac:spMkLst>
            <pc:docMk/>
            <pc:sldMk cId="2558122529" sldId="258"/>
            <ac:spMk id="7" creationId="{60F670BE-7DDB-E07C-22B8-BE333A59E76E}"/>
          </ac:spMkLst>
        </pc:spChg>
        <pc:spChg chg="add mod">
          <ac:chgData name="Amin, Ruhul" userId="f1755d59-16cf-4c78-a6eb-561441029c23" providerId="ADAL" clId="{49FA622B-01CD-45EB-BC02-A66DB0049FC9}" dt="2025-06-19T16:58:25.278" v="12291" actId="947"/>
          <ac:spMkLst>
            <pc:docMk/>
            <pc:sldMk cId="2558122529" sldId="258"/>
            <ac:spMk id="11" creationId="{157510B4-08ED-A578-8DA7-268BDCA1A4EB}"/>
          </ac:spMkLst>
        </pc:spChg>
        <pc:spChg chg="add mod">
          <ac:chgData name="Amin, Ruhul" userId="f1755d59-16cf-4c78-a6eb-561441029c23" providerId="ADAL" clId="{49FA622B-01CD-45EB-BC02-A66DB0049FC9}" dt="2025-06-19T16:58:25.513" v="12561" actId="947"/>
          <ac:spMkLst>
            <pc:docMk/>
            <pc:sldMk cId="2558122529" sldId="258"/>
            <ac:spMk id="12" creationId="{9DD6307D-E562-491B-CE44-0AC1CD92EFBC}"/>
          </ac:spMkLst>
        </pc:spChg>
        <pc:picChg chg="add mod">
          <ac:chgData name="Amin, Ruhul" userId="f1755d59-16cf-4c78-a6eb-561441029c23" providerId="ADAL" clId="{49FA622B-01CD-45EB-BC02-A66DB0049FC9}" dt="2025-06-19T16:58:25.229" v="12237" actId="108"/>
          <ac:picMkLst>
            <pc:docMk/>
            <pc:sldMk cId="2558122529" sldId="258"/>
            <ac:picMk id="8" creationId="{F924608D-1894-BB0B-95C1-A62AF50471A0}"/>
          </ac:picMkLst>
        </pc:picChg>
        <pc:picChg chg="add mod">
          <ac:chgData name="Amin, Ruhul" userId="f1755d59-16cf-4c78-a6eb-561441029c23" providerId="ADAL" clId="{49FA622B-01CD-45EB-BC02-A66DB0049FC9}" dt="2025-06-19T16:58:25.229" v="12238" actId="108"/>
          <ac:picMkLst>
            <pc:docMk/>
            <pc:sldMk cId="2558122529" sldId="258"/>
            <ac:picMk id="9" creationId="{B5C050CE-A752-EF5B-B18B-F599052C0164}"/>
          </ac:picMkLst>
        </pc:picChg>
        <pc:picChg chg="add mod">
          <ac:chgData name="Amin, Ruhul" userId="f1755d59-16cf-4c78-a6eb-561441029c23" providerId="ADAL" clId="{49FA622B-01CD-45EB-BC02-A66DB0049FC9}" dt="2025-06-19T16:58:25.229" v="12239" actId="108"/>
          <ac:picMkLst>
            <pc:docMk/>
            <pc:sldMk cId="2558122529" sldId="258"/>
            <ac:picMk id="10" creationId="{C44D366E-4137-6BB4-F09B-DEC3C6764F7C}"/>
          </ac:picMkLst>
        </pc:pic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3891065986" sldId="259"/>
        </pc:sldMkLst>
        <pc:spChg chg="add mod">
          <ac:chgData name="Amin, Ruhul" userId="f1755d59-16cf-4c78-a6eb-561441029c23" providerId="ADAL" clId="{49FA622B-01CD-45EB-BC02-A66DB0049FC9}" dt="2025-06-19T16:58:25.970" v="12608" actId="947"/>
          <ac:spMkLst>
            <pc:docMk/>
            <pc:sldMk cId="3891065986" sldId="259"/>
            <ac:spMk id="4" creationId="{6B458632-9985-C434-21D9-5661C8C0DC1E}"/>
          </ac:spMkLst>
        </pc:spChg>
        <pc:spChg chg="add mod">
          <ac:chgData name="Amin, Ruhul" userId="f1755d59-16cf-4c78-a6eb-561441029c23" providerId="ADAL" clId="{49FA622B-01CD-45EB-BC02-A66DB0049FC9}" dt="2025-06-19T16:58:26.379" v="12993" actId="947"/>
          <ac:spMkLst>
            <pc:docMk/>
            <pc:sldMk cId="3891065986" sldId="259"/>
            <ac:spMk id="5" creationId="{51632FFA-3C26-5A82-A36F-0B07F6692434}"/>
          </ac:spMkLst>
        </pc:spChg>
        <pc:spChg chg="add mod">
          <ac:chgData name="Amin, Ruhul" userId="f1755d59-16cf-4c78-a6eb-561441029c23" providerId="ADAL" clId="{49FA622B-01CD-45EB-BC02-A66DB0049FC9}" dt="2025-06-19T16:58:26.410" v="13029" actId="947"/>
          <ac:spMkLst>
            <pc:docMk/>
            <pc:sldMk cId="3891065986" sldId="259"/>
            <ac:spMk id="6" creationId="{2006C109-3CEA-8FA6-6FF0-798DC35A4843}"/>
          </ac:spMkLst>
        </pc:spChg>
        <pc:spChg chg="add mod">
          <ac:chgData name="Amin, Ruhul" userId="f1755d59-16cf-4c78-a6eb-561441029c23" providerId="ADAL" clId="{49FA622B-01CD-45EB-BC02-A66DB0049FC9}" dt="2025-06-19T16:58:26.426" v="13065" actId="947"/>
          <ac:spMkLst>
            <pc:docMk/>
            <pc:sldMk cId="3891065986" sldId="259"/>
            <ac:spMk id="7" creationId="{B3BEAC68-D6A3-9631-3CF5-6078404B6DE9}"/>
          </ac:spMkLst>
        </pc:spChg>
        <pc:spChg chg="add mod">
          <ac:chgData name="Amin, Ruhul" userId="f1755d59-16cf-4c78-a6eb-561441029c23" providerId="ADAL" clId="{49FA622B-01CD-45EB-BC02-A66DB0049FC9}" dt="2025-06-19T16:58:27.299" v="13703" actId="947"/>
          <ac:spMkLst>
            <pc:docMk/>
            <pc:sldMk cId="3891065986" sldId="259"/>
            <ac:spMk id="8" creationId="{4CAA6BB8-3F9A-4E66-3ADB-161700DD34B5}"/>
          </ac:spMkLst>
        </pc:spChg>
        <pc:spChg chg="add mod">
          <ac:chgData name="Amin, Ruhul" userId="f1755d59-16cf-4c78-a6eb-561441029c23" providerId="ADAL" clId="{49FA622B-01CD-45EB-BC02-A66DB0049FC9}" dt="2025-06-19T16:58:27.369" v="13794" actId="947"/>
          <ac:spMkLst>
            <pc:docMk/>
            <pc:sldMk cId="3891065986" sldId="259"/>
            <ac:spMk id="12" creationId="{7A2BE8DB-A21A-2203-F898-94EC5E3E5404}"/>
          </ac:spMkLst>
        </pc:spChg>
        <pc:spChg chg="add mod">
          <ac:chgData name="Amin, Ruhul" userId="f1755d59-16cf-4c78-a6eb-561441029c23" providerId="ADAL" clId="{49FA622B-01CD-45EB-BC02-A66DB0049FC9}" dt="2025-06-19T16:58:27.369" v="13797" actId="207"/>
          <ac:spMkLst>
            <pc:docMk/>
            <pc:sldMk cId="3891065986" sldId="259"/>
            <ac:spMk id="13" creationId="{2BFAAD92-E682-B661-EA8F-6F959E0E37ED}"/>
          </ac:spMkLst>
        </pc:spChg>
        <pc:spChg chg="add mod">
          <ac:chgData name="Amin, Ruhul" userId="f1755d59-16cf-4c78-a6eb-561441029c23" providerId="ADAL" clId="{49FA622B-01CD-45EB-BC02-A66DB0049FC9}" dt="2025-06-19T16:58:27.369" v="13800" actId="207"/>
          <ac:spMkLst>
            <pc:docMk/>
            <pc:sldMk cId="3891065986" sldId="259"/>
            <ac:spMk id="14" creationId="{1ABCF8FE-867D-3392-16B2-579240DB10FB}"/>
          </ac:spMkLst>
        </pc:spChg>
        <pc:picChg chg="add mod">
          <ac:chgData name="Amin, Ruhul" userId="f1755d59-16cf-4c78-a6eb-561441029c23" providerId="ADAL" clId="{49FA622B-01CD-45EB-BC02-A66DB0049FC9}" dt="2025-06-19T16:58:27.299" v="13704"/>
          <ac:picMkLst>
            <pc:docMk/>
            <pc:sldMk cId="3891065986" sldId="259"/>
            <ac:picMk id="9" creationId="{025212FC-24F7-EFFC-0782-C27FF8923CC6}"/>
          </ac:picMkLst>
        </pc:picChg>
        <pc:picChg chg="add mod">
          <ac:chgData name="Amin, Ruhul" userId="f1755d59-16cf-4c78-a6eb-561441029c23" providerId="ADAL" clId="{49FA622B-01CD-45EB-BC02-A66DB0049FC9}" dt="2025-06-19T16:58:27.299" v="13705" actId="108"/>
          <ac:picMkLst>
            <pc:docMk/>
            <pc:sldMk cId="3891065986" sldId="259"/>
            <ac:picMk id="10" creationId="{BD937910-34B6-0FCC-12F1-5959328F2C48}"/>
          </ac:picMkLst>
        </pc:picChg>
        <pc:picChg chg="add mod">
          <ac:chgData name="Amin, Ruhul" userId="f1755d59-16cf-4c78-a6eb-561441029c23" providerId="ADAL" clId="{49FA622B-01CD-45EB-BC02-A66DB0049FC9}" dt="2025-06-19T16:58:27.299" v="13706" actId="108"/>
          <ac:picMkLst>
            <pc:docMk/>
            <pc:sldMk cId="3891065986" sldId="259"/>
            <ac:picMk id="11" creationId="{06F56702-14EA-1DBE-CA8B-FFE781069192}"/>
          </ac:picMkLst>
        </pc:pic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1779511484" sldId="260"/>
        </pc:sldMkLst>
        <pc:spChg chg="add mod">
          <ac:chgData name="Amin, Ruhul" userId="f1755d59-16cf-4c78-a6eb-561441029c23" providerId="ADAL" clId="{49FA622B-01CD-45EB-BC02-A66DB0049FC9}" dt="2025-06-19T16:58:27.934" v="13996" actId="947"/>
          <ac:spMkLst>
            <pc:docMk/>
            <pc:sldMk cId="1779511484" sldId="260"/>
            <ac:spMk id="4" creationId="{E53AB5F4-CE6B-D06D-A75B-2EFF9F87AF14}"/>
          </ac:spMkLst>
        </pc:spChg>
        <pc:spChg chg="add mod">
          <ac:chgData name="Amin, Ruhul" userId="f1755d59-16cf-4c78-a6eb-561441029c23" providerId="ADAL" clId="{49FA622B-01CD-45EB-BC02-A66DB0049FC9}" dt="2025-06-19T16:58:27.950" v="14032" actId="947"/>
          <ac:spMkLst>
            <pc:docMk/>
            <pc:sldMk cId="1779511484" sldId="260"/>
            <ac:spMk id="5" creationId="{F6EBAA9E-42D5-AAE5-6106-BCADE3452C10}"/>
          </ac:spMkLst>
        </pc:spChg>
        <pc:spChg chg="add mod">
          <ac:chgData name="Amin, Ruhul" userId="f1755d59-16cf-4c78-a6eb-561441029c23" providerId="ADAL" clId="{49FA622B-01CD-45EB-BC02-A66DB0049FC9}" dt="2025-06-19T16:58:27.981" v="14084" actId="947"/>
          <ac:spMkLst>
            <pc:docMk/>
            <pc:sldMk cId="1779511484" sldId="260"/>
            <ac:spMk id="6" creationId="{D80994F9-26D6-5B04-EB64-E846EC116187}"/>
          </ac:spMkLst>
        </pc:spChg>
        <pc:spChg chg="mod">
          <ac:chgData name="Amin, Ruhul" userId="f1755d59-16cf-4c78-a6eb-561441029c23" providerId="ADAL" clId="{49FA622B-01CD-45EB-BC02-A66DB0049FC9}" dt="2025-06-19T16:58:28.081" v="14194" actId="207"/>
          <ac:spMkLst>
            <pc:docMk/>
            <pc:sldMk cId="1779511484" sldId="260"/>
            <ac:spMk id="8" creationId="{D4C94E92-EF9D-E208-FCF4-67FE1A4951C5}"/>
          </ac:spMkLst>
        </pc:spChg>
        <pc:spChg chg="mod">
          <ac:chgData name="Amin, Ruhul" userId="f1755d59-16cf-4c78-a6eb-561441029c23" providerId="ADAL" clId="{49FA622B-01CD-45EB-BC02-A66DB0049FC9}" dt="2025-06-19T16:58:28.107" v="14231" actId="207"/>
          <ac:spMkLst>
            <pc:docMk/>
            <pc:sldMk cId="1779511484" sldId="260"/>
            <ac:spMk id="9" creationId="{D67686A9-40A6-2310-64E4-13E3945524EA}"/>
          </ac:spMkLst>
        </pc:spChg>
        <pc:spChg chg="mod">
          <ac:chgData name="Amin, Ruhul" userId="f1755d59-16cf-4c78-a6eb-561441029c23" providerId="ADAL" clId="{49FA622B-01CD-45EB-BC02-A66DB0049FC9}" dt="2025-06-19T16:58:28.217" v="14341" actId="207"/>
          <ac:spMkLst>
            <pc:docMk/>
            <pc:sldMk cId="1779511484" sldId="260"/>
            <ac:spMk id="11" creationId="{E2A7B309-14FB-6D57-638B-D97B416EDF5C}"/>
          </ac:spMkLst>
        </pc:spChg>
        <pc:spChg chg="mod">
          <ac:chgData name="Amin, Ruhul" userId="f1755d59-16cf-4c78-a6eb-561441029c23" providerId="ADAL" clId="{49FA622B-01CD-45EB-BC02-A66DB0049FC9}" dt="2025-06-19T16:58:28.249" v="14378" actId="207"/>
          <ac:spMkLst>
            <pc:docMk/>
            <pc:sldMk cId="1779511484" sldId="260"/>
            <ac:spMk id="12" creationId="{1468535F-9838-D1D4-ADC1-0DBE37C70601}"/>
          </ac:spMkLst>
        </pc:spChg>
        <pc:spChg chg="mod">
          <ac:chgData name="Amin, Ruhul" userId="f1755d59-16cf-4c78-a6eb-561441029c23" providerId="ADAL" clId="{49FA622B-01CD-45EB-BC02-A66DB0049FC9}" dt="2025-06-19T16:58:28.407" v="14488" actId="207"/>
          <ac:spMkLst>
            <pc:docMk/>
            <pc:sldMk cId="1779511484" sldId="260"/>
            <ac:spMk id="14" creationId="{C9204458-740A-09E8-1AA5-A0C7D9DDEF5C}"/>
          </ac:spMkLst>
        </pc:spChg>
        <pc:spChg chg="mod">
          <ac:chgData name="Amin, Ruhul" userId="f1755d59-16cf-4c78-a6eb-561441029c23" providerId="ADAL" clId="{49FA622B-01CD-45EB-BC02-A66DB0049FC9}" dt="2025-06-19T16:58:28.454" v="14525" actId="207"/>
          <ac:spMkLst>
            <pc:docMk/>
            <pc:sldMk cId="1779511484" sldId="260"/>
            <ac:spMk id="15" creationId="{EB726E69-803B-4D1A-38C6-0554C7D45BFF}"/>
          </ac:spMkLst>
        </pc:spChg>
        <pc:spChg chg="mod">
          <ac:chgData name="Amin, Ruhul" userId="f1755d59-16cf-4c78-a6eb-561441029c23" providerId="ADAL" clId="{49FA622B-01CD-45EB-BC02-A66DB0049FC9}" dt="2025-06-19T16:58:28.614" v="14635" actId="207"/>
          <ac:spMkLst>
            <pc:docMk/>
            <pc:sldMk cId="1779511484" sldId="260"/>
            <ac:spMk id="17" creationId="{6352EADC-34E5-F7B5-1B20-94097ABCD22B}"/>
          </ac:spMkLst>
        </pc:spChg>
        <pc:spChg chg="mod">
          <ac:chgData name="Amin, Ruhul" userId="f1755d59-16cf-4c78-a6eb-561441029c23" providerId="ADAL" clId="{49FA622B-01CD-45EB-BC02-A66DB0049FC9}" dt="2025-06-19T16:58:28.659" v="14672" actId="207"/>
          <ac:spMkLst>
            <pc:docMk/>
            <pc:sldMk cId="1779511484" sldId="260"/>
            <ac:spMk id="18" creationId="{32FA865C-8100-8DBB-B16D-6B22D75B72FE}"/>
          </ac:spMkLst>
        </pc:spChg>
        <pc:spChg chg="add mod">
          <ac:chgData name="Amin, Ruhul" userId="f1755d59-16cf-4c78-a6eb-561441029c23" providerId="ADAL" clId="{49FA622B-01CD-45EB-BC02-A66DB0049FC9}" dt="2025-06-19T16:58:28.706" v="14708" actId="947"/>
          <ac:spMkLst>
            <pc:docMk/>
            <pc:sldMk cId="1779511484" sldId="260"/>
            <ac:spMk id="19" creationId="{4B506E8D-735B-EC51-0960-40B2B41D8E1F}"/>
          </ac:spMkLst>
        </pc:spChg>
        <pc:grpChg chg="add mod">
          <ac:chgData name="Amin, Ruhul" userId="f1755d59-16cf-4c78-a6eb-561441029c23" providerId="ADAL" clId="{49FA622B-01CD-45EB-BC02-A66DB0049FC9}" dt="2025-06-19T16:58:27.746" v="13803"/>
          <ac:grpSpMkLst>
            <pc:docMk/>
            <pc:sldMk cId="1779511484" sldId="260"/>
            <ac:grpSpMk id="7" creationId="{8481A99F-1B61-3564-F944-E2714A59C6A1}"/>
          </ac:grpSpMkLst>
        </pc:grpChg>
        <pc:grpChg chg="add mod">
          <ac:chgData name="Amin, Ruhul" userId="f1755d59-16cf-4c78-a6eb-561441029c23" providerId="ADAL" clId="{49FA622B-01CD-45EB-BC02-A66DB0049FC9}" dt="2025-06-19T16:58:27.746" v="13803"/>
          <ac:grpSpMkLst>
            <pc:docMk/>
            <pc:sldMk cId="1779511484" sldId="260"/>
            <ac:grpSpMk id="10" creationId="{A3480711-8CE2-58DA-929A-C07880D793B8}"/>
          </ac:grpSpMkLst>
        </pc:grpChg>
        <pc:grpChg chg="add mod">
          <ac:chgData name="Amin, Ruhul" userId="f1755d59-16cf-4c78-a6eb-561441029c23" providerId="ADAL" clId="{49FA622B-01CD-45EB-BC02-A66DB0049FC9}" dt="2025-06-19T16:58:27.746" v="13803"/>
          <ac:grpSpMkLst>
            <pc:docMk/>
            <pc:sldMk cId="1779511484" sldId="260"/>
            <ac:grpSpMk id="13" creationId="{C592BFEF-9D74-35D0-9665-17549D58AD6E}"/>
          </ac:grpSpMkLst>
        </pc:grpChg>
        <pc:grpChg chg="add mod">
          <ac:chgData name="Amin, Ruhul" userId="f1755d59-16cf-4c78-a6eb-561441029c23" providerId="ADAL" clId="{49FA622B-01CD-45EB-BC02-A66DB0049FC9}" dt="2025-06-19T16:58:27.746" v="13803"/>
          <ac:grpSpMkLst>
            <pc:docMk/>
            <pc:sldMk cId="1779511484" sldId="260"/>
            <ac:grpSpMk id="16" creationId="{5D834FDF-E07A-2BAB-5D37-6EC2B46B32F7}"/>
          </ac:grpSpMkLst>
        </pc:grpChg>
        <pc:picChg chg="add mod">
          <ac:chgData name="Amin, Ruhul" userId="f1755d59-16cf-4c78-a6eb-561441029c23" providerId="ADAL" clId="{49FA622B-01CD-45EB-BC02-A66DB0049FC9}" dt="2025-06-19T16:58:28.706" v="14709" actId="108"/>
          <ac:picMkLst>
            <pc:docMk/>
            <pc:sldMk cId="1779511484" sldId="260"/>
            <ac:picMk id="20" creationId="{422CC202-BBF3-5856-1E3E-003085197E30}"/>
          </ac:picMkLst>
        </pc:picChg>
        <pc:inkChg chg="add mod">
          <ac:chgData name="Amin, Ruhul" userId="f1755d59-16cf-4c78-a6eb-561441029c23" providerId="ADAL" clId="{49FA622B-01CD-45EB-BC02-A66DB0049FC9}" dt="2025-06-19T16:58:28.706" v="14710"/>
          <ac:inkMkLst>
            <pc:docMk/>
            <pc:sldMk cId="1779511484" sldId="260"/>
            <ac:inkMk id="21" creationId="{9614AFA2-1241-26B0-1A7A-AC08C07A138E}"/>
          </ac:inkMkLst>
        </pc:ink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677327734" sldId="261"/>
        </pc:sldMkLst>
        <pc:spChg chg="add mod">
          <ac:chgData name="Amin, Ruhul" userId="f1755d59-16cf-4c78-a6eb-561441029c23" providerId="ADAL" clId="{49FA622B-01CD-45EB-BC02-A66DB0049FC9}" dt="2025-06-19T17:00:04.153" v="14749" actId="947"/>
          <ac:spMkLst>
            <pc:docMk/>
            <pc:sldMk cId="677327734" sldId="261"/>
            <ac:spMk id="4" creationId="{F41AD060-B776-44EB-2F89-18B175E4B378}"/>
          </ac:spMkLst>
        </pc:spChg>
        <pc:spChg chg="add mod">
          <ac:chgData name="Amin, Ruhul" userId="f1755d59-16cf-4c78-a6eb-561441029c23" providerId="ADAL" clId="{49FA622B-01CD-45EB-BC02-A66DB0049FC9}" dt="2025-06-19T17:00:04.184" v="14785" actId="947"/>
          <ac:spMkLst>
            <pc:docMk/>
            <pc:sldMk cId="677327734" sldId="261"/>
            <ac:spMk id="5" creationId="{57242263-06A6-EC2D-68EA-70CD5A301FB7}"/>
          </ac:spMkLst>
        </pc:spChg>
        <pc:spChg chg="add mod">
          <ac:chgData name="Amin, Ruhul" userId="f1755d59-16cf-4c78-a6eb-561441029c23" providerId="ADAL" clId="{49FA622B-01CD-45EB-BC02-A66DB0049FC9}" dt="2025-06-19T17:00:04.609" v="15174" actId="947"/>
          <ac:spMkLst>
            <pc:docMk/>
            <pc:sldMk cId="677327734" sldId="261"/>
            <ac:spMk id="6" creationId="{512E8C6F-D34D-1305-9AEC-8B40018C0AE0}"/>
          </ac:spMkLst>
        </pc:spChg>
        <pc:spChg chg="add mod">
          <ac:chgData name="Amin, Ruhul" userId="f1755d59-16cf-4c78-a6eb-561441029c23" providerId="ADAL" clId="{49FA622B-01CD-45EB-BC02-A66DB0049FC9}" dt="2025-06-19T17:00:04.609" v="15176"/>
          <ac:spMkLst>
            <pc:docMk/>
            <pc:sldMk cId="677327734" sldId="261"/>
            <ac:spMk id="7" creationId="{6A74C1BD-401D-8FED-583E-8F5D0357556A}"/>
          </ac:spMkLst>
        </pc:spChg>
        <pc:picChg chg="add mod">
          <ac:chgData name="Amin, Ruhul" userId="f1755d59-16cf-4c78-a6eb-561441029c23" providerId="ADAL" clId="{49FA622B-01CD-45EB-BC02-A66DB0049FC9}" dt="2025-06-19T17:00:04.609" v="15177" actId="108"/>
          <ac:picMkLst>
            <pc:docMk/>
            <pc:sldMk cId="677327734" sldId="261"/>
            <ac:picMk id="8" creationId="{462B77E1-79A2-5E1F-3241-2DC9189C54F3}"/>
          </ac:picMkLst>
        </pc:picChg>
        <pc:picChg chg="add mod">
          <ac:chgData name="Amin, Ruhul" userId="f1755d59-16cf-4c78-a6eb-561441029c23" providerId="ADAL" clId="{49FA622B-01CD-45EB-BC02-A66DB0049FC9}" dt="2025-06-19T17:00:04.609" v="15178"/>
          <ac:picMkLst>
            <pc:docMk/>
            <pc:sldMk cId="677327734" sldId="261"/>
            <ac:picMk id="9" creationId="{E84C844B-C7D8-ACA1-0C47-E842A762E9E1}"/>
          </ac:picMkLst>
        </pc:picChg>
        <pc:picChg chg="add mod">
          <ac:chgData name="Amin, Ruhul" userId="f1755d59-16cf-4c78-a6eb-561441029c23" providerId="ADAL" clId="{49FA622B-01CD-45EB-BC02-A66DB0049FC9}" dt="2025-06-19T17:00:04.609" v="15179" actId="108"/>
          <ac:picMkLst>
            <pc:docMk/>
            <pc:sldMk cId="677327734" sldId="261"/>
            <ac:picMk id="10" creationId="{4228EF98-014B-E653-3446-CB776F395375}"/>
          </ac:picMkLst>
        </pc:picChg>
        <pc:picChg chg="add mod">
          <ac:chgData name="Amin, Ruhul" userId="f1755d59-16cf-4c78-a6eb-561441029c23" providerId="ADAL" clId="{49FA622B-01CD-45EB-BC02-A66DB0049FC9}" dt="2025-06-19T17:00:04.609" v="15180" actId="108"/>
          <ac:picMkLst>
            <pc:docMk/>
            <pc:sldMk cId="677327734" sldId="261"/>
            <ac:picMk id="11" creationId="{F7C3C1DA-2680-94CC-AC56-4BBB287129E5}"/>
          </ac:picMkLst>
        </pc:picChg>
        <pc:picChg chg="add mod">
          <ac:chgData name="Amin, Ruhul" userId="f1755d59-16cf-4c78-a6eb-561441029c23" providerId="ADAL" clId="{49FA622B-01CD-45EB-BC02-A66DB0049FC9}" dt="2025-06-19T17:00:04.609" v="15181" actId="108"/>
          <ac:picMkLst>
            <pc:docMk/>
            <pc:sldMk cId="677327734" sldId="261"/>
            <ac:picMk id="12" creationId="{E2D06B7D-0AB4-4526-604E-1C4EA1529952}"/>
          </ac:picMkLst>
        </pc:picChg>
        <pc:picChg chg="add mod">
          <ac:chgData name="Amin, Ruhul" userId="f1755d59-16cf-4c78-a6eb-561441029c23" providerId="ADAL" clId="{49FA622B-01CD-45EB-BC02-A66DB0049FC9}" dt="2025-06-19T17:00:04.609" v="15182" actId="108"/>
          <ac:picMkLst>
            <pc:docMk/>
            <pc:sldMk cId="677327734" sldId="261"/>
            <ac:picMk id="13" creationId="{AD00DD89-B615-BD93-F1A6-3729935CDD17}"/>
          </ac:picMkLst>
        </pc:pic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3910432600" sldId="262"/>
        </pc:sldMkLst>
        <pc:spChg chg="add mod">
          <ac:chgData name="Amin, Ruhul" userId="f1755d59-16cf-4c78-a6eb-561441029c23" providerId="ADAL" clId="{49FA622B-01CD-45EB-BC02-A66DB0049FC9}" dt="2025-06-19T17:00:05.111" v="15221" actId="947"/>
          <ac:spMkLst>
            <pc:docMk/>
            <pc:sldMk cId="3910432600" sldId="262"/>
            <ac:spMk id="4" creationId="{B01FD1A1-93B7-B900-239A-86DE03623055}"/>
          </ac:spMkLst>
        </pc:spChg>
        <pc:spChg chg="add mod">
          <ac:chgData name="Amin, Ruhul" userId="f1755d59-16cf-4c78-a6eb-561441029c23" providerId="ADAL" clId="{49FA622B-01CD-45EB-BC02-A66DB0049FC9}" dt="2025-06-19T17:00:05.142" v="15257" actId="947"/>
          <ac:spMkLst>
            <pc:docMk/>
            <pc:sldMk cId="3910432600" sldId="262"/>
            <ac:spMk id="5" creationId="{55C5BFB2-F62A-3545-9364-00C019343236}"/>
          </ac:spMkLst>
        </pc:spChg>
        <pc:spChg chg="add mod">
          <ac:chgData name="Amin, Ruhul" userId="f1755d59-16cf-4c78-a6eb-561441029c23" providerId="ADAL" clId="{49FA622B-01CD-45EB-BC02-A66DB0049FC9}" dt="2025-06-19T17:00:05.158" v="15293" actId="947"/>
          <ac:spMkLst>
            <pc:docMk/>
            <pc:sldMk cId="3910432600" sldId="262"/>
            <ac:spMk id="6" creationId="{F61CC057-8F67-8FE8-4D33-4428837E5389}"/>
          </ac:spMkLst>
        </pc:spChg>
        <pc:spChg chg="add mod">
          <ac:chgData name="Amin, Ruhul" userId="f1755d59-16cf-4c78-a6eb-561441029c23" providerId="ADAL" clId="{49FA622B-01CD-45EB-BC02-A66DB0049FC9}" dt="2025-06-19T17:00:05.190" v="15329" actId="947"/>
          <ac:spMkLst>
            <pc:docMk/>
            <pc:sldMk cId="3910432600" sldId="262"/>
            <ac:spMk id="7" creationId="{E386C55E-829C-D877-0606-13A42545445C}"/>
          </ac:spMkLst>
        </pc:spChg>
        <pc:spChg chg="add mod">
          <ac:chgData name="Amin, Ruhul" userId="f1755d59-16cf-4c78-a6eb-561441029c23" providerId="ADAL" clId="{49FA622B-01CD-45EB-BC02-A66DB0049FC9}" dt="2025-06-19T17:00:05.221" v="15365" actId="947"/>
          <ac:spMkLst>
            <pc:docMk/>
            <pc:sldMk cId="3910432600" sldId="262"/>
            <ac:spMk id="8" creationId="{A4F66485-C619-1153-7E21-FEB09B646BDE}"/>
          </ac:spMkLst>
        </pc:spChg>
        <pc:spChg chg="add mod">
          <ac:chgData name="Amin, Ruhul" userId="f1755d59-16cf-4c78-a6eb-561441029c23" providerId="ADAL" clId="{49FA622B-01CD-45EB-BC02-A66DB0049FC9}" dt="2025-06-19T17:00:05.252" v="15401" actId="947"/>
          <ac:spMkLst>
            <pc:docMk/>
            <pc:sldMk cId="3910432600" sldId="262"/>
            <ac:spMk id="9" creationId="{25CC0076-0BF2-B3D7-8859-ECE6ACE1FFF3}"/>
          </ac:spMkLst>
        </pc:spChg>
        <pc:spChg chg="add mod">
          <ac:chgData name="Amin, Ruhul" userId="f1755d59-16cf-4c78-a6eb-561441029c23" providerId="ADAL" clId="{49FA622B-01CD-45EB-BC02-A66DB0049FC9}" dt="2025-06-19T17:00:05.285" v="15437" actId="947"/>
          <ac:spMkLst>
            <pc:docMk/>
            <pc:sldMk cId="3910432600" sldId="262"/>
            <ac:spMk id="10" creationId="{66F9F16E-2982-1794-E3F4-4B5E900279F9}"/>
          </ac:spMkLst>
        </pc:spChg>
        <pc:spChg chg="add mod">
          <ac:chgData name="Amin, Ruhul" userId="f1755d59-16cf-4c78-a6eb-561441029c23" providerId="ADAL" clId="{49FA622B-01CD-45EB-BC02-A66DB0049FC9}" dt="2025-06-19T17:00:05.379" v="15549" actId="947"/>
          <ac:spMkLst>
            <pc:docMk/>
            <pc:sldMk cId="3910432600" sldId="262"/>
            <ac:spMk id="17" creationId="{77BFB963-14C6-BABA-20A8-9FEA375E3F65}"/>
          </ac:spMkLst>
        </pc:spChg>
        <pc:spChg chg="add mod">
          <ac:chgData name="Amin, Ruhul" userId="f1755d59-16cf-4c78-a6eb-561441029c23" providerId="ADAL" clId="{49FA622B-01CD-45EB-BC02-A66DB0049FC9}" dt="2025-06-19T17:00:05.471" v="15655" actId="947"/>
          <ac:spMkLst>
            <pc:docMk/>
            <pc:sldMk cId="3910432600" sldId="262"/>
            <ac:spMk id="18" creationId="{625A240C-E67E-F019-6B5A-A875A09EEA39}"/>
          </ac:spMkLst>
        </pc:spChg>
        <pc:spChg chg="add mod">
          <ac:chgData name="Amin, Ruhul" userId="f1755d59-16cf-4c78-a6eb-561441029c23" providerId="ADAL" clId="{49FA622B-01CD-45EB-BC02-A66DB0049FC9}" dt="2025-06-19T17:00:05.512" v="15709" actId="947"/>
          <ac:spMkLst>
            <pc:docMk/>
            <pc:sldMk cId="3910432600" sldId="262"/>
            <ac:spMk id="19" creationId="{AD4FBB9F-4444-59BA-B508-21C349201C7E}"/>
          </ac:spMkLst>
        </pc:spChg>
        <pc:spChg chg="add mod">
          <ac:chgData name="Amin, Ruhul" userId="f1755d59-16cf-4c78-a6eb-561441029c23" providerId="ADAL" clId="{49FA622B-01CD-45EB-BC02-A66DB0049FC9}" dt="2025-06-19T17:00:05.539" v="15745" actId="947"/>
          <ac:spMkLst>
            <pc:docMk/>
            <pc:sldMk cId="3910432600" sldId="262"/>
            <ac:spMk id="20" creationId="{65F7F858-BED6-FCE2-0710-1922638132A8}"/>
          </ac:spMkLst>
        </pc:spChg>
        <pc:spChg chg="add mod">
          <ac:chgData name="Amin, Ruhul" userId="f1755d59-16cf-4c78-a6eb-561441029c23" providerId="ADAL" clId="{49FA622B-01CD-45EB-BC02-A66DB0049FC9}" dt="2025-06-19T17:00:05.581" v="15799" actId="947"/>
          <ac:spMkLst>
            <pc:docMk/>
            <pc:sldMk cId="3910432600" sldId="262"/>
            <ac:spMk id="21" creationId="{816882C5-03CF-F468-A605-EEA239B8A9FE}"/>
          </ac:spMkLst>
        </pc:spChg>
        <pc:inkChg chg="add mod">
          <ac:chgData name="Amin, Ruhul" userId="f1755d59-16cf-4c78-a6eb-561441029c23" providerId="ADAL" clId="{49FA622B-01CD-45EB-BC02-A66DB0049FC9}" dt="2025-06-19T17:00:05.581" v="15800"/>
          <ac:inkMkLst>
            <pc:docMk/>
            <pc:sldMk cId="3910432600" sldId="262"/>
            <ac:inkMk id="22" creationId="{F479E179-C993-2E67-A61A-B907291DA213}"/>
          </ac:inkMkLst>
        </pc:inkChg>
        <pc:cxnChg chg="add mod">
          <ac:chgData name="Amin, Ruhul" userId="f1755d59-16cf-4c78-a6eb-561441029c23" providerId="ADAL" clId="{49FA622B-01CD-45EB-BC02-A66DB0049FC9}" dt="2025-06-19T17:00:05.285" v="15438" actId="108"/>
          <ac:cxnSpMkLst>
            <pc:docMk/>
            <pc:sldMk cId="3910432600" sldId="262"/>
            <ac:cxnSpMk id="11" creationId="{BA4AD78F-877F-19AD-8E32-14F1F98E2D5B}"/>
          </ac:cxnSpMkLst>
        </pc:cxnChg>
        <pc:cxnChg chg="add mod">
          <ac:chgData name="Amin, Ruhul" userId="f1755d59-16cf-4c78-a6eb-561441029c23" providerId="ADAL" clId="{49FA622B-01CD-45EB-BC02-A66DB0049FC9}" dt="2025-06-19T17:00:05.285" v="15439" actId="108"/>
          <ac:cxnSpMkLst>
            <pc:docMk/>
            <pc:sldMk cId="3910432600" sldId="262"/>
            <ac:cxnSpMk id="12" creationId="{4D51E207-8705-CD27-D8A1-770BDA26A94F}"/>
          </ac:cxnSpMkLst>
        </pc:cxnChg>
        <pc:cxnChg chg="add mod">
          <ac:chgData name="Amin, Ruhul" userId="f1755d59-16cf-4c78-a6eb-561441029c23" providerId="ADAL" clId="{49FA622B-01CD-45EB-BC02-A66DB0049FC9}" dt="2025-06-19T17:00:05.285" v="15440" actId="108"/>
          <ac:cxnSpMkLst>
            <pc:docMk/>
            <pc:sldMk cId="3910432600" sldId="262"/>
            <ac:cxnSpMk id="13" creationId="{14BEDFB4-CF72-5204-617D-4DF2D43261CC}"/>
          </ac:cxnSpMkLst>
        </pc:cxnChg>
        <pc:cxnChg chg="add mod">
          <ac:chgData name="Amin, Ruhul" userId="f1755d59-16cf-4c78-a6eb-561441029c23" providerId="ADAL" clId="{49FA622B-01CD-45EB-BC02-A66DB0049FC9}" dt="2025-06-19T17:00:05.285" v="15441" actId="108"/>
          <ac:cxnSpMkLst>
            <pc:docMk/>
            <pc:sldMk cId="3910432600" sldId="262"/>
            <ac:cxnSpMk id="14" creationId="{33958EF2-99D7-5BC0-0CCE-C785775DC12A}"/>
          </ac:cxnSpMkLst>
        </pc:cxnChg>
        <pc:cxnChg chg="add mod">
          <ac:chgData name="Amin, Ruhul" userId="f1755d59-16cf-4c78-a6eb-561441029c23" providerId="ADAL" clId="{49FA622B-01CD-45EB-BC02-A66DB0049FC9}" dt="2025-06-19T17:00:05.285" v="15442" actId="108"/>
          <ac:cxnSpMkLst>
            <pc:docMk/>
            <pc:sldMk cId="3910432600" sldId="262"/>
            <ac:cxnSpMk id="15" creationId="{6BD45067-A213-E907-E809-1AFBE575F2DC}"/>
          </ac:cxnSpMkLst>
        </pc:cxnChg>
        <pc:cxnChg chg="add mod">
          <ac:chgData name="Amin, Ruhul" userId="f1755d59-16cf-4c78-a6eb-561441029c23" providerId="ADAL" clId="{49FA622B-01CD-45EB-BC02-A66DB0049FC9}" dt="2025-06-19T17:00:05.285" v="15443" actId="108"/>
          <ac:cxnSpMkLst>
            <pc:docMk/>
            <pc:sldMk cId="3910432600" sldId="262"/>
            <ac:cxnSpMk id="16" creationId="{7ED6E95B-9ECD-FA60-886E-488015F31C93}"/>
          </ac:cxnSpMkLst>
        </pc:cxn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1432194452" sldId="263"/>
        </pc:sldMkLst>
        <pc:spChg chg="add mod">
          <ac:chgData name="Amin, Ruhul" userId="f1755d59-16cf-4c78-a6eb-561441029c23" providerId="ADAL" clId="{49FA622B-01CD-45EB-BC02-A66DB0049FC9}" dt="2025-06-19T17:00:06.018" v="15839" actId="947"/>
          <ac:spMkLst>
            <pc:docMk/>
            <pc:sldMk cId="1432194452" sldId="263"/>
            <ac:spMk id="4" creationId="{FDA2F150-6F13-D5C6-09E1-6B10AC65F163}"/>
          </ac:spMkLst>
        </pc:spChg>
        <pc:spChg chg="add mod">
          <ac:chgData name="Amin, Ruhul" userId="f1755d59-16cf-4c78-a6eb-561441029c23" providerId="ADAL" clId="{49FA622B-01CD-45EB-BC02-A66DB0049FC9}" dt="2025-06-19T17:00:06.049" v="15876" actId="947"/>
          <ac:spMkLst>
            <pc:docMk/>
            <pc:sldMk cId="1432194452" sldId="263"/>
            <ac:spMk id="6" creationId="{424053D0-0A3D-205C-3F6C-26021938E1D0}"/>
          </ac:spMkLst>
        </pc:spChg>
        <pc:spChg chg="add mod">
          <ac:chgData name="Amin, Ruhul" userId="f1755d59-16cf-4c78-a6eb-561441029c23" providerId="ADAL" clId="{49FA622B-01CD-45EB-BC02-A66DB0049FC9}" dt="2025-06-19T17:00:06.065" v="15912" actId="947"/>
          <ac:spMkLst>
            <pc:docMk/>
            <pc:sldMk cId="1432194452" sldId="263"/>
            <ac:spMk id="7" creationId="{E34A6CF3-7199-B9F5-92DB-5F4A2E7BCD28}"/>
          </ac:spMkLst>
        </pc:spChg>
        <pc:spChg chg="add mod">
          <ac:chgData name="Amin, Ruhul" userId="f1755d59-16cf-4c78-a6eb-561441029c23" providerId="ADAL" clId="{49FA622B-01CD-45EB-BC02-A66DB0049FC9}" dt="2025-06-19T17:00:06.097" v="15948" actId="947"/>
          <ac:spMkLst>
            <pc:docMk/>
            <pc:sldMk cId="1432194452" sldId="263"/>
            <ac:spMk id="8" creationId="{E85C5793-C9C4-3863-F728-B7923C2A811C}"/>
          </ac:spMkLst>
        </pc:spChg>
        <pc:spChg chg="add mod">
          <ac:chgData name="Amin, Ruhul" userId="f1755d59-16cf-4c78-a6eb-561441029c23" providerId="ADAL" clId="{49FA622B-01CD-45EB-BC02-A66DB0049FC9}" dt="2025-06-19T17:00:06.144" v="16002" actId="947"/>
          <ac:spMkLst>
            <pc:docMk/>
            <pc:sldMk cId="1432194452" sldId="263"/>
            <ac:spMk id="9" creationId="{5F049CBA-7022-C923-36FD-A0B67AF8A738}"/>
          </ac:spMkLst>
        </pc:spChg>
        <pc:picChg chg="add mod">
          <ac:chgData name="Amin, Ruhul" userId="f1755d59-16cf-4c78-a6eb-561441029c23" providerId="ADAL" clId="{49FA622B-01CD-45EB-BC02-A66DB0049FC9}" dt="2025-06-19T17:00:06.018" v="15840" actId="108"/>
          <ac:picMkLst>
            <pc:docMk/>
            <pc:sldMk cId="1432194452" sldId="263"/>
            <ac:picMk id="5" creationId="{FE84A494-D0C0-49E3-9724-91DA6AC66B8A}"/>
          </ac:picMkLst>
        </pc:pic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2931807824" sldId="264"/>
        </pc:sldMkLst>
        <pc:spChg chg="add mod">
          <ac:chgData name="Amin, Ruhul" userId="f1755d59-16cf-4c78-a6eb-561441029c23" providerId="ADAL" clId="{49FA622B-01CD-45EB-BC02-A66DB0049FC9}" dt="2025-06-19T17:00:06.537" v="16041" actId="947"/>
          <ac:spMkLst>
            <pc:docMk/>
            <pc:sldMk cId="2931807824" sldId="264"/>
            <ac:spMk id="4" creationId="{CBF5031B-D8B9-E1F2-5453-1124E3314015}"/>
          </ac:spMkLst>
        </pc:spChg>
        <pc:spChg chg="add mod">
          <ac:chgData name="Amin, Ruhul" userId="f1755d59-16cf-4c78-a6eb-561441029c23" providerId="ADAL" clId="{49FA622B-01CD-45EB-BC02-A66DB0049FC9}" dt="2025-06-19T17:00:06.568" v="16077" actId="947"/>
          <ac:spMkLst>
            <pc:docMk/>
            <pc:sldMk cId="2931807824" sldId="264"/>
            <ac:spMk id="5" creationId="{DA90FE74-3CDC-5E31-F4DE-4EA5D1303576}"/>
          </ac:spMkLst>
        </pc:spChg>
        <pc:spChg chg="add mod">
          <ac:chgData name="Amin, Ruhul" userId="f1755d59-16cf-4c78-a6eb-561441029c23" providerId="ADAL" clId="{49FA622B-01CD-45EB-BC02-A66DB0049FC9}" dt="2025-06-19T17:00:06.600" v="16113" actId="947"/>
          <ac:spMkLst>
            <pc:docMk/>
            <pc:sldMk cId="2931807824" sldId="264"/>
            <ac:spMk id="6" creationId="{03C0FE97-5E21-343A-E47E-54109AE5EA84}"/>
          </ac:spMkLst>
        </pc:spChg>
        <pc:spChg chg="add mod">
          <ac:chgData name="Amin, Ruhul" userId="f1755d59-16cf-4c78-a6eb-561441029c23" providerId="ADAL" clId="{49FA622B-01CD-45EB-BC02-A66DB0049FC9}" dt="2025-06-19T17:00:06.616" v="16149" actId="947"/>
          <ac:spMkLst>
            <pc:docMk/>
            <pc:sldMk cId="2931807824" sldId="264"/>
            <ac:spMk id="7" creationId="{17F9143A-E3C5-6D57-FC65-C7BA0E6AA8C2}"/>
          </ac:spMkLst>
        </pc:spChg>
        <pc:spChg chg="add mod">
          <ac:chgData name="Amin, Ruhul" userId="f1755d59-16cf-4c78-a6eb-561441029c23" providerId="ADAL" clId="{49FA622B-01CD-45EB-BC02-A66DB0049FC9}" dt="2025-06-19T17:00:06.647" v="16185" actId="947"/>
          <ac:spMkLst>
            <pc:docMk/>
            <pc:sldMk cId="2931807824" sldId="264"/>
            <ac:spMk id="8" creationId="{512B9DAF-A602-E81A-B99E-695558F5EDE1}"/>
          </ac:spMkLst>
        </pc:spChg>
        <pc:spChg chg="add mod">
          <ac:chgData name="Amin, Ruhul" userId="f1755d59-16cf-4c78-a6eb-561441029c23" providerId="ADAL" clId="{49FA622B-01CD-45EB-BC02-A66DB0049FC9}" dt="2025-06-19T17:00:06.681" v="16221" actId="947"/>
          <ac:spMkLst>
            <pc:docMk/>
            <pc:sldMk cId="2931807824" sldId="264"/>
            <ac:spMk id="9" creationId="{8CFB9E6E-0B88-C619-04B6-D5022C551302}"/>
          </ac:spMkLst>
        </pc:spChg>
        <pc:spChg chg="add mod">
          <ac:chgData name="Amin, Ruhul" userId="f1755d59-16cf-4c78-a6eb-561441029c23" providerId="ADAL" clId="{49FA622B-01CD-45EB-BC02-A66DB0049FC9}" dt="2025-06-19T17:00:06.710" v="16257" actId="947"/>
          <ac:spMkLst>
            <pc:docMk/>
            <pc:sldMk cId="2931807824" sldId="264"/>
            <ac:spMk id="10" creationId="{8A0B1708-7ACD-4F7D-B6B8-CEFC5229A4FC}"/>
          </ac:spMkLst>
        </pc:spChg>
        <pc:spChg chg="add mod">
          <ac:chgData name="Amin, Ruhul" userId="f1755d59-16cf-4c78-a6eb-561441029c23" providerId="ADAL" clId="{49FA622B-01CD-45EB-BC02-A66DB0049FC9}" dt="2025-06-19T17:00:06.772" v="16333" actId="947"/>
          <ac:spMkLst>
            <pc:docMk/>
            <pc:sldMk cId="2931807824" sldId="264"/>
            <ac:spMk id="17" creationId="{F44073B0-59D4-8297-82BD-6E7AC0A110D8}"/>
          </ac:spMkLst>
        </pc:spChg>
        <pc:spChg chg="add mod">
          <ac:chgData name="Amin, Ruhul" userId="f1755d59-16cf-4c78-a6eb-561441029c23" providerId="ADAL" clId="{49FA622B-01CD-45EB-BC02-A66DB0049FC9}" dt="2025-06-19T17:00:06.804" v="16369" actId="947"/>
          <ac:spMkLst>
            <pc:docMk/>
            <pc:sldMk cId="2931807824" sldId="264"/>
            <ac:spMk id="18" creationId="{7DCEACD4-251F-BCC7-3B35-180B79F434B6}"/>
          </ac:spMkLst>
        </pc:spChg>
        <pc:spChg chg="add mod">
          <ac:chgData name="Amin, Ruhul" userId="f1755d59-16cf-4c78-a6eb-561441029c23" providerId="ADAL" clId="{49FA622B-01CD-45EB-BC02-A66DB0049FC9}" dt="2025-06-19T17:00:06.902" v="16475" actId="947"/>
          <ac:spMkLst>
            <pc:docMk/>
            <pc:sldMk cId="2931807824" sldId="264"/>
            <ac:spMk id="19" creationId="{A415CC55-7418-9FBF-9AD4-B5813517250F}"/>
          </ac:spMkLst>
        </pc:spChg>
        <pc:spChg chg="add mod">
          <ac:chgData name="Amin, Ruhul" userId="f1755d59-16cf-4c78-a6eb-561441029c23" providerId="ADAL" clId="{49FA622B-01CD-45EB-BC02-A66DB0049FC9}" dt="2025-06-19T17:00:06.930" v="16512" actId="947"/>
          <ac:spMkLst>
            <pc:docMk/>
            <pc:sldMk cId="2931807824" sldId="264"/>
            <ac:spMk id="21" creationId="{A90404C2-9C88-9A05-A831-03E8561852B6}"/>
          </ac:spMkLst>
        </pc:spChg>
        <pc:spChg chg="add mod">
          <ac:chgData name="Amin, Ruhul" userId="f1755d59-16cf-4c78-a6eb-561441029c23" providerId="ADAL" clId="{49FA622B-01CD-45EB-BC02-A66DB0049FC9}" dt="2025-06-19T17:00:06.961" v="16550" actId="947"/>
          <ac:spMkLst>
            <pc:docMk/>
            <pc:sldMk cId="2931807824" sldId="264"/>
            <ac:spMk id="24" creationId="{4B10C8D5-AB73-0D4E-5B15-05AB269F69CA}"/>
          </ac:spMkLst>
        </pc:spChg>
        <pc:spChg chg="add mod">
          <ac:chgData name="Amin, Ruhul" userId="f1755d59-16cf-4c78-a6eb-561441029c23" providerId="ADAL" clId="{49FA622B-01CD-45EB-BC02-A66DB0049FC9}" dt="2025-06-19T17:00:06.993" v="16586" actId="947"/>
          <ac:spMkLst>
            <pc:docMk/>
            <pc:sldMk cId="2931807824" sldId="264"/>
            <ac:spMk id="25" creationId="{4BDF82C2-98C4-17A8-3376-1A59A0B72359}"/>
          </ac:spMkLst>
        </pc:spChg>
        <pc:spChg chg="add mod">
          <ac:chgData name="Amin, Ruhul" userId="f1755d59-16cf-4c78-a6eb-561441029c23" providerId="ADAL" clId="{49FA622B-01CD-45EB-BC02-A66DB0049FC9}" dt="2025-06-19T17:00:07.040" v="16641" actId="947"/>
          <ac:spMkLst>
            <pc:docMk/>
            <pc:sldMk cId="2931807824" sldId="264"/>
            <ac:spMk id="27" creationId="{D30B4E9A-B400-7F8A-DD83-E0114B511AD0}"/>
          </ac:spMkLst>
        </pc:spChg>
        <pc:cxnChg chg="add mod">
          <ac:chgData name="Amin, Ruhul" userId="f1755d59-16cf-4c78-a6eb-561441029c23" providerId="ADAL" clId="{49FA622B-01CD-45EB-BC02-A66DB0049FC9}" dt="2025-06-19T17:00:06.710" v="16258" actId="108"/>
          <ac:cxnSpMkLst>
            <pc:docMk/>
            <pc:sldMk cId="2931807824" sldId="264"/>
            <ac:cxnSpMk id="11" creationId="{A27611E8-0B94-D3D6-068D-3FF69FD9D837}"/>
          </ac:cxnSpMkLst>
        </pc:cxnChg>
        <pc:cxnChg chg="add mod">
          <ac:chgData name="Amin, Ruhul" userId="f1755d59-16cf-4c78-a6eb-561441029c23" providerId="ADAL" clId="{49FA622B-01CD-45EB-BC02-A66DB0049FC9}" dt="2025-06-19T17:00:06.710" v="16259" actId="108"/>
          <ac:cxnSpMkLst>
            <pc:docMk/>
            <pc:sldMk cId="2931807824" sldId="264"/>
            <ac:cxnSpMk id="12" creationId="{AFFFD28F-DD8F-322B-E820-B487D52CA041}"/>
          </ac:cxnSpMkLst>
        </pc:cxnChg>
        <pc:cxnChg chg="add mod">
          <ac:chgData name="Amin, Ruhul" userId="f1755d59-16cf-4c78-a6eb-561441029c23" providerId="ADAL" clId="{49FA622B-01CD-45EB-BC02-A66DB0049FC9}" dt="2025-06-19T17:00:06.710" v="16260" actId="108"/>
          <ac:cxnSpMkLst>
            <pc:docMk/>
            <pc:sldMk cId="2931807824" sldId="264"/>
            <ac:cxnSpMk id="13" creationId="{99EA5550-F706-B2F2-5753-8FE2CD1524A6}"/>
          </ac:cxnSpMkLst>
        </pc:cxnChg>
        <pc:cxnChg chg="add mod">
          <ac:chgData name="Amin, Ruhul" userId="f1755d59-16cf-4c78-a6eb-561441029c23" providerId="ADAL" clId="{49FA622B-01CD-45EB-BC02-A66DB0049FC9}" dt="2025-06-19T17:00:06.710" v="16261" actId="108"/>
          <ac:cxnSpMkLst>
            <pc:docMk/>
            <pc:sldMk cId="2931807824" sldId="264"/>
            <ac:cxnSpMk id="14" creationId="{D308D19B-BCC1-2769-799E-F7FA626ED10E}"/>
          </ac:cxnSpMkLst>
        </pc:cxnChg>
        <pc:cxnChg chg="add mod">
          <ac:chgData name="Amin, Ruhul" userId="f1755d59-16cf-4c78-a6eb-561441029c23" providerId="ADAL" clId="{49FA622B-01CD-45EB-BC02-A66DB0049FC9}" dt="2025-06-19T17:00:06.710" v="16262" actId="108"/>
          <ac:cxnSpMkLst>
            <pc:docMk/>
            <pc:sldMk cId="2931807824" sldId="264"/>
            <ac:cxnSpMk id="15" creationId="{A28B5712-93A8-822B-F927-B879882D829B}"/>
          </ac:cxnSpMkLst>
        </pc:cxnChg>
        <pc:cxnChg chg="add mod">
          <ac:chgData name="Amin, Ruhul" userId="f1755d59-16cf-4c78-a6eb-561441029c23" providerId="ADAL" clId="{49FA622B-01CD-45EB-BC02-A66DB0049FC9}" dt="2025-06-19T17:00:06.710" v="16263" actId="108"/>
          <ac:cxnSpMkLst>
            <pc:docMk/>
            <pc:sldMk cId="2931807824" sldId="264"/>
            <ac:cxnSpMk id="16" creationId="{BD4AB63F-F076-C376-5B2E-4198629F9476}"/>
          </ac:cxnSpMkLst>
        </pc:cxnChg>
        <pc:cxnChg chg="add mod">
          <ac:chgData name="Amin, Ruhul" userId="f1755d59-16cf-4c78-a6eb-561441029c23" providerId="ADAL" clId="{49FA622B-01CD-45EB-BC02-A66DB0049FC9}" dt="2025-06-19T17:00:06.902" v="16476" actId="108"/>
          <ac:cxnSpMkLst>
            <pc:docMk/>
            <pc:sldMk cId="2931807824" sldId="264"/>
            <ac:cxnSpMk id="20" creationId="{C3F6FCAD-DE59-B572-BC53-07E2031BAD7E}"/>
          </ac:cxnSpMkLst>
        </pc:cxnChg>
        <pc:cxnChg chg="add mod">
          <ac:chgData name="Amin, Ruhul" userId="f1755d59-16cf-4c78-a6eb-561441029c23" providerId="ADAL" clId="{49FA622B-01CD-45EB-BC02-A66DB0049FC9}" dt="2025-06-19T17:00:06.930" v="16513" actId="108"/>
          <ac:cxnSpMkLst>
            <pc:docMk/>
            <pc:sldMk cId="2931807824" sldId="264"/>
            <ac:cxnSpMk id="22" creationId="{07AF53B0-B136-0D28-69B1-C3E0D6EDD811}"/>
          </ac:cxnSpMkLst>
        </pc:cxnChg>
        <pc:cxnChg chg="add mod">
          <ac:chgData name="Amin, Ruhul" userId="f1755d59-16cf-4c78-a6eb-561441029c23" providerId="ADAL" clId="{49FA622B-01CD-45EB-BC02-A66DB0049FC9}" dt="2025-06-19T17:00:06.930" v="16514" actId="108"/>
          <ac:cxnSpMkLst>
            <pc:docMk/>
            <pc:sldMk cId="2931807824" sldId="264"/>
            <ac:cxnSpMk id="23" creationId="{21CBCD2D-ED0C-6CE6-1651-1A15EC767BC5}"/>
          </ac:cxnSpMkLst>
        </pc:cxnChg>
        <pc:cxnChg chg="add mod">
          <ac:chgData name="Amin, Ruhul" userId="f1755d59-16cf-4c78-a6eb-561441029c23" providerId="ADAL" clId="{49FA622B-01CD-45EB-BC02-A66DB0049FC9}" dt="2025-06-19T17:00:06.993" v="16587" actId="108"/>
          <ac:cxnSpMkLst>
            <pc:docMk/>
            <pc:sldMk cId="2931807824" sldId="264"/>
            <ac:cxnSpMk id="26" creationId="{4016D050-10A2-7C5F-0480-296D2D4DF278}"/>
          </ac:cxnSpMkLst>
        </pc:cxn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775615401" sldId="265"/>
        </pc:sldMkLst>
        <pc:spChg chg="add mod">
          <ac:chgData name="Amin, Ruhul" userId="f1755d59-16cf-4c78-a6eb-561441029c23" providerId="ADAL" clId="{49FA622B-01CD-45EB-BC02-A66DB0049FC9}" dt="2025-06-19T17:00:07.617" v="16680" actId="947"/>
          <ac:spMkLst>
            <pc:docMk/>
            <pc:sldMk cId="775615401" sldId="265"/>
            <ac:spMk id="4" creationId="{0D571859-3880-2684-C766-66115C21726C}"/>
          </ac:spMkLst>
        </pc:spChg>
        <pc:spChg chg="add mod">
          <ac:chgData name="Amin, Ruhul" userId="f1755d59-16cf-4c78-a6eb-561441029c23" providerId="ADAL" clId="{49FA622B-01CD-45EB-BC02-A66DB0049FC9}" dt="2025-06-19T17:00:07.640" v="16716" actId="947"/>
          <ac:spMkLst>
            <pc:docMk/>
            <pc:sldMk cId="775615401" sldId="265"/>
            <ac:spMk id="5" creationId="{2E8331A1-177C-B42F-CBBE-A996421CA1D9}"/>
          </ac:spMkLst>
        </pc:spChg>
        <pc:spChg chg="add mod">
          <ac:chgData name="Amin, Ruhul" userId="f1755d59-16cf-4c78-a6eb-561441029c23" providerId="ADAL" clId="{49FA622B-01CD-45EB-BC02-A66DB0049FC9}" dt="2025-06-19T17:00:08.089" v="17094" actId="947"/>
          <ac:spMkLst>
            <pc:docMk/>
            <pc:sldMk cId="775615401" sldId="265"/>
            <ac:spMk id="6" creationId="{3719D499-D52E-0349-49EC-A64C0B75B472}"/>
          </ac:spMkLst>
        </pc:sp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2751364461" sldId="266"/>
        </pc:sldMkLst>
        <pc:spChg chg="add mod">
          <ac:chgData name="Amin, Ruhul" userId="f1755d59-16cf-4c78-a6eb-561441029c23" providerId="ADAL" clId="{49FA622B-01CD-45EB-BC02-A66DB0049FC9}" dt="2025-06-19T17:00:39.116" v="17149" actId="947"/>
          <ac:spMkLst>
            <pc:docMk/>
            <pc:sldMk cId="2751364461" sldId="266"/>
            <ac:spMk id="4" creationId="{746BE1D5-A3C9-31DC-6FEB-29FD957F6A05}"/>
          </ac:spMkLst>
        </pc:spChg>
        <pc:spChg chg="add mod">
          <ac:chgData name="Amin, Ruhul" userId="f1755d59-16cf-4c78-a6eb-561441029c23" providerId="ADAL" clId="{49FA622B-01CD-45EB-BC02-A66DB0049FC9}" dt="2025-06-19T17:00:39.131" v="17151"/>
          <ac:spMkLst>
            <pc:docMk/>
            <pc:sldMk cId="2751364461" sldId="266"/>
            <ac:spMk id="5" creationId="{989E8F39-8A84-F99C-21F6-2375197A2237}"/>
          </ac:spMkLst>
        </pc:spChg>
        <pc:spChg chg="mod">
          <ac:chgData name="Amin, Ruhul" userId="f1755d59-16cf-4c78-a6eb-561441029c23" providerId="ADAL" clId="{49FA622B-01CD-45EB-BC02-A66DB0049FC9}" dt="2025-06-19T17:00:39.275" v="17343"/>
          <ac:spMkLst>
            <pc:docMk/>
            <pc:sldMk cId="2751364461" sldId="266"/>
            <ac:spMk id="8" creationId="{0A2749B1-9CA4-67DB-4EEC-60B2D9D3A94E}"/>
          </ac:spMkLst>
        </pc:spChg>
        <pc:spChg chg="mod">
          <ac:chgData name="Amin, Ruhul" userId="f1755d59-16cf-4c78-a6eb-561441029c23" providerId="ADAL" clId="{49FA622B-01CD-45EB-BC02-A66DB0049FC9}" dt="2025-06-19T17:00:39.275" v="17345"/>
          <ac:spMkLst>
            <pc:docMk/>
            <pc:sldMk cId="2751364461" sldId="266"/>
            <ac:spMk id="9" creationId="{7517A91E-AB50-4A7A-2A90-7E74C5DA771A}"/>
          </ac:spMkLst>
        </pc:spChg>
        <pc:spChg chg="mod">
          <ac:chgData name="Amin, Ruhul" userId="f1755d59-16cf-4c78-a6eb-561441029c23" providerId="ADAL" clId="{49FA622B-01CD-45EB-BC02-A66DB0049FC9}" dt="2025-06-19T17:00:39.275" v="17347"/>
          <ac:spMkLst>
            <pc:docMk/>
            <pc:sldMk cId="2751364461" sldId="266"/>
            <ac:spMk id="10" creationId="{5973F2AB-C1F5-920C-1916-55B57E01EC5D}"/>
          </ac:spMkLst>
        </pc:spChg>
        <pc:spChg chg="mod">
          <ac:chgData name="Amin, Ruhul" userId="f1755d59-16cf-4c78-a6eb-561441029c23" providerId="ADAL" clId="{49FA622B-01CD-45EB-BC02-A66DB0049FC9}" dt="2025-06-19T17:00:39.275" v="17349"/>
          <ac:spMkLst>
            <pc:docMk/>
            <pc:sldMk cId="2751364461" sldId="266"/>
            <ac:spMk id="11" creationId="{4F77DC6C-8493-F13A-4F23-C7E9EC5ABE10}"/>
          </ac:spMkLst>
        </pc:spChg>
        <pc:spChg chg="mod">
          <ac:chgData name="Amin, Ruhul" userId="f1755d59-16cf-4c78-a6eb-561441029c23" providerId="ADAL" clId="{49FA622B-01CD-45EB-BC02-A66DB0049FC9}" dt="2025-06-19T17:00:39.275" v="17351"/>
          <ac:spMkLst>
            <pc:docMk/>
            <pc:sldMk cId="2751364461" sldId="266"/>
            <ac:spMk id="12" creationId="{8D1ED202-0F4F-2784-B6BC-E4602E5E1A5C}"/>
          </ac:spMkLst>
        </pc:spChg>
        <pc:spChg chg="mod">
          <ac:chgData name="Amin, Ruhul" userId="f1755d59-16cf-4c78-a6eb-561441029c23" providerId="ADAL" clId="{49FA622B-01CD-45EB-BC02-A66DB0049FC9}" dt="2025-06-19T17:00:39.290" v="17353"/>
          <ac:spMkLst>
            <pc:docMk/>
            <pc:sldMk cId="2751364461" sldId="266"/>
            <ac:spMk id="13" creationId="{86C1E436-D874-9DFC-4BD8-5ACB3CA7A6F7}"/>
          </ac:spMkLst>
        </pc:spChg>
        <pc:spChg chg="mod">
          <ac:chgData name="Amin, Ruhul" userId="f1755d59-16cf-4c78-a6eb-561441029c23" providerId="ADAL" clId="{49FA622B-01CD-45EB-BC02-A66DB0049FC9}" dt="2025-06-19T17:00:39.290" v="17355"/>
          <ac:spMkLst>
            <pc:docMk/>
            <pc:sldMk cId="2751364461" sldId="266"/>
            <ac:spMk id="14" creationId="{9F4405EB-B21D-5951-452D-1EE393D5345B}"/>
          </ac:spMkLst>
        </pc:spChg>
        <pc:spChg chg="mod">
          <ac:chgData name="Amin, Ruhul" userId="f1755d59-16cf-4c78-a6eb-561441029c23" providerId="ADAL" clId="{49FA622B-01CD-45EB-BC02-A66DB0049FC9}" dt="2025-06-19T17:00:39.290" v="17357"/>
          <ac:spMkLst>
            <pc:docMk/>
            <pc:sldMk cId="2751364461" sldId="266"/>
            <ac:spMk id="15" creationId="{9137B4F6-9CD1-5130-6BB3-364B1F800E15}"/>
          </ac:spMkLst>
        </pc:spChg>
        <pc:spChg chg="mod">
          <ac:chgData name="Amin, Ruhul" userId="f1755d59-16cf-4c78-a6eb-561441029c23" providerId="ADAL" clId="{49FA622B-01CD-45EB-BC02-A66DB0049FC9}" dt="2025-06-19T17:00:39.290" v="17359"/>
          <ac:spMkLst>
            <pc:docMk/>
            <pc:sldMk cId="2751364461" sldId="266"/>
            <ac:spMk id="16" creationId="{0E812ED9-839D-F64B-9D6E-E5C0B2AEF6FA}"/>
          </ac:spMkLst>
        </pc:spChg>
        <pc:spChg chg="mod">
          <ac:chgData name="Amin, Ruhul" userId="f1755d59-16cf-4c78-a6eb-561441029c23" providerId="ADAL" clId="{49FA622B-01CD-45EB-BC02-A66DB0049FC9}" dt="2025-06-19T17:00:39.290" v="17361"/>
          <ac:spMkLst>
            <pc:docMk/>
            <pc:sldMk cId="2751364461" sldId="266"/>
            <ac:spMk id="17" creationId="{C49ECD23-9D22-1DC4-86CA-242BA0F00097}"/>
          </ac:spMkLst>
        </pc:spChg>
        <pc:spChg chg="mod">
          <ac:chgData name="Amin, Ruhul" userId="f1755d59-16cf-4c78-a6eb-561441029c23" providerId="ADAL" clId="{49FA622B-01CD-45EB-BC02-A66DB0049FC9}" dt="2025-06-19T17:00:39.290" v="17363"/>
          <ac:spMkLst>
            <pc:docMk/>
            <pc:sldMk cId="2751364461" sldId="266"/>
            <ac:spMk id="18" creationId="{BA6FA2A6-65F6-07FA-0EF7-B460CA0DEA8E}"/>
          </ac:spMkLst>
        </pc:spChg>
        <pc:spChg chg="mod">
          <ac:chgData name="Amin, Ruhul" userId="f1755d59-16cf-4c78-a6eb-561441029c23" providerId="ADAL" clId="{49FA622B-01CD-45EB-BC02-A66DB0049FC9}" dt="2025-06-19T17:00:39.290" v="17365"/>
          <ac:spMkLst>
            <pc:docMk/>
            <pc:sldMk cId="2751364461" sldId="266"/>
            <ac:spMk id="19" creationId="{850F4AB2-B8EB-CE99-67ED-3D5F0DFDBAD9}"/>
          </ac:spMkLst>
        </pc:spChg>
        <pc:spChg chg="mod">
          <ac:chgData name="Amin, Ruhul" userId="f1755d59-16cf-4c78-a6eb-561441029c23" providerId="ADAL" clId="{49FA622B-01CD-45EB-BC02-A66DB0049FC9}" dt="2025-06-19T17:00:39.290" v="17367"/>
          <ac:spMkLst>
            <pc:docMk/>
            <pc:sldMk cId="2751364461" sldId="266"/>
            <ac:spMk id="20" creationId="{1D5426E3-3FB1-283F-B1F8-5756F3468BB0}"/>
          </ac:spMkLst>
        </pc:spChg>
        <pc:spChg chg="mod">
          <ac:chgData name="Amin, Ruhul" userId="f1755d59-16cf-4c78-a6eb-561441029c23" providerId="ADAL" clId="{49FA622B-01CD-45EB-BC02-A66DB0049FC9}" dt="2025-06-19T17:00:39.290" v="17369"/>
          <ac:spMkLst>
            <pc:docMk/>
            <pc:sldMk cId="2751364461" sldId="266"/>
            <ac:spMk id="21" creationId="{778FEA50-6B3C-23EC-96FC-D9F766EF1202}"/>
          </ac:spMkLst>
        </pc:spChg>
        <pc:spChg chg="mod">
          <ac:chgData name="Amin, Ruhul" userId="f1755d59-16cf-4c78-a6eb-561441029c23" providerId="ADAL" clId="{49FA622B-01CD-45EB-BC02-A66DB0049FC9}" dt="2025-06-19T17:00:39.305" v="17371"/>
          <ac:spMkLst>
            <pc:docMk/>
            <pc:sldMk cId="2751364461" sldId="266"/>
            <ac:spMk id="22" creationId="{6E9EEFD1-8BAE-3475-5D0F-9279C44A16CB}"/>
          </ac:spMkLst>
        </pc:spChg>
        <pc:spChg chg="mod">
          <ac:chgData name="Amin, Ruhul" userId="f1755d59-16cf-4c78-a6eb-561441029c23" providerId="ADAL" clId="{49FA622B-01CD-45EB-BC02-A66DB0049FC9}" dt="2025-06-19T17:00:39.305" v="17373"/>
          <ac:spMkLst>
            <pc:docMk/>
            <pc:sldMk cId="2751364461" sldId="266"/>
            <ac:spMk id="23" creationId="{7AD31B79-C029-761C-0346-BEF8C54FC4FA}"/>
          </ac:spMkLst>
        </pc:spChg>
        <pc:spChg chg="mod">
          <ac:chgData name="Amin, Ruhul" userId="f1755d59-16cf-4c78-a6eb-561441029c23" providerId="ADAL" clId="{49FA622B-01CD-45EB-BC02-A66DB0049FC9}" dt="2025-06-19T17:00:39.305" v="17375"/>
          <ac:spMkLst>
            <pc:docMk/>
            <pc:sldMk cId="2751364461" sldId="266"/>
            <ac:spMk id="24" creationId="{4A591187-756C-0B5A-6FE9-A7AE19A3395F}"/>
          </ac:spMkLst>
        </pc:spChg>
        <pc:spChg chg="mod">
          <ac:chgData name="Amin, Ruhul" userId="f1755d59-16cf-4c78-a6eb-561441029c23" providerId="ADAL" clId="{49FA622B-01CD-45EB-BC02-A66DB0049FC9}" dt="2025-06-19T17:00:39.305" v="17377"/>
          <ac:spMkLst>
            <pc:docMk/>
            <pc:sldMk cId="2751364461" sldId="266"/>
            <ac:spMk id="25" creationId="{33682CC0-BA21-ED11-AF06-CEFC45C950E8}"/>
          </ac:spMkLst>
        </pc:spChg>
        <pc:spChg chg="mod">
          <ac:chgData name="Amin, Ruhul" userId="f1755d59-16cf-4c78-a6eb-561441029c23" providerId="ADAL" clId="{49FA622B-01CD-45EB-BC02-A66DB0049FC9}" dt="2025-06-19T17:00:39.529" v="17591" actId="947"/>
          <ac:spMkLst>
            <pc:docMk/>
            <pc:sldMk cId="2751364461" sldId="266"/>
            <ac:spMk id="26" creationId="{D790BDC2-FA63-A1AD-2B24-0E68803E9A17}"/>
          </ac:spMkLst>
        </pc:spChg>
        <pc:spChg chg="mod">
          <ac:chgData name="Amin, Ruhul" userId="f1755d59-16cf-4c78-a6eb-561441029c23" providerId="ADAL" clId="{49FA622B-01CD-45EB-BC02-A66DB0049FC9}" dt="2025-06-19T17:00:39.744" v="17805" actId="947"/>
          <ac:spMkLst>
            <pc:docMk/>
            <pc:sldMk cId="2751364461" sldId="266"/>
            <ac:spMk id="27" creationId="{1FB5509D-0DFB-6553-7648-03BFDB11E911}"/>
          </ac:spMkLst>
        </pc:spChg>
        <pc:spChg chg="mod">
          <ac:chgData name="Amin, Ruhul" userId="f1755d59-16cf-4c78-a6eb-561441029c23" providerId="ADAL" clId="{49FA622B-01CD-45EB-BC02-A66DB0049FC9}" dt="2025-06-19T17:00:39.147" v="17187" actId="947"/>
          <ac:spMkLst>
            <pc:docMk/>
            <pc:sldMk cId="2751364461" sldId="266"/>
            <ac:spMk id="28" creationId="{B774F1AA-5CB6-F578-3DC1-CB7788695FD7}"/>
          </ac:spMkLst>
        </pc:spChg>
        <pc:spChg chg="mod">
          <ac:chgData name="Amin, Ruhul" userId="f1755d59-16cf-4c78-a6eb-561441029c23" providerId="ADAL" clId="{49FA622B-01CD-45EB-BC02-A66DB0049FC9}" dt="2025-06-19T17:00:39.163" v="17189"/>
          <ac:spMkLst>
            <pc:docMk/>
            <pc:sldMk cId="2751364461" sldId="266"/>
            <ac:spMk id="29" creationId="{18BCDD5D-CA24-F1E7-1A3C-C461753905D3}"/>
          </ac:spMkLst>
        </pc:spChg>
        <pc:spChg chg="mod">
          <ac:chgData name="Amin, Ruhul" userId="f1755d59-16cf-4c78-a6eb-561441029c23" providerId="ADAL" clId="{49FA622B-01CD-45EB-BC02-A66DB0049FC9}" dt="2025-06-19T17:00:39.163" v="17191"/>
          <ac:spMkLst>
            <pc:docMk/>
            <pc:sldMk cId="2751364461" sldId="266"/>
            <ac:spMk id="30" creationId="{66A6DA08-00B4-B04D-9331-E65FC347E1F6}"/>
          </ac:spMkLst>
        </pc:spChg>
        <pc:spChg chg="mod">
          <ac:chgData name="Amin, Ruhul" userId="f1755d59-16cf-4c78-a6eb-561441029c23" providerId="ADAL" clId="{49FA622B-01CD-45EB-BC02-A66DB0049FC9}" dt="2025-06-19T17:00:39.163" v="17193"/>
          <ac:spMkLst>
            <pc:docMk/>
            <pc:sldMk cId="2751364461" sldId="266"/>
            <ac:spMk id="31" creationId="{463D1047-7D0D-A78E-11A0-50A1A43E271A}"/>
          </ac:spMkLst>
        </pc:spChg>
        <pc:spChg chg="mod">
          <ac:chgData name="Amin, Ruhul" userId="f1755d59-16cf-4c78-a6eb-561441029c23" providerId="ADAL" clId="{49FA622B-01CD-45EB-BC02-A66DB0049FC9}" dt="2025-06-19T17:00:39.163" v="17195"/>
          <ac:spMkLst>
            <pc:docMk/>
            <pc:sldMk cId="2751364461" sldId="266"/>
            <ac:spMk id="32" creationId="{2973DFF4-A54D-013C-76E9-62317193A763}"/>
          </ac:spMkLst>
        </pc:spChg>
        <pc:spChg chg="mod">
          <ac:chgData name="Amin, Ruhul" userId="f1755d59-16cf-4c78-a6eb-561441029c23" providerId="ADAL" clId="{49FA622B-01CD-45EB-BC02-A66DB0049FC9}" dt="2025-06-19T17:00:39.163" v="17197"/>
          <ac:spMkLst>
            <pc:docMk/>
            <pc:sldMk cId="2751364461" sldId="266"/>
            <ac:spMk id="33" creationId="{3AE1A42B-B269-0B8C-78B8-03306003D3C2}"/>
          </ac:spMkLst>
        </pc:spChg>
        <pc:spChg chg="mod">
          <ac:chgData name="Amin, Ruhul" userId="f1755d59-16cf-4c78-a6eb-561441029c23" providerId="ADAL" clId="{49FA622B-01CD-45EB-BC02-A66DB0049FC9}" dt="2025-06-19T17:00:39.163" v="17199"/>
          <ac:spMkLst>
            <pc:docMk/>
            <pc:sldMk cId="2751364461" sldId="266"/>
            <ac:spMk id="34" creationId="{B1B5D8CB-421D-75A5-452B-2A07E1C6E923}"/>
          </ac:spMkLst>
        </pc:spChg>
        <pc:spChg chg="mod">
          <ac:chgData name="Amin, Ruhul" userId="f1755d59-16cf-4c78-a6eb-561441029c23" providerId="ADAL" clId="{49FA622B-01CD-45EB-BC02-A66DB0049FC9}" dt="2025-06-19T17:00:39.163" v="17201"/>
          <ac:spMkLst>
            <pc:docMk/>
            <pc:sldMk cId="2751364461" sldId="266"/>
            <ac:spMk id="35" creationId="{7EC7E83B-E654-2CF0-C1FF-30CF432CB063}"/>
          </ac:spMkLst>
        </pc:spChg>
        <pc:spChg chg="mod">
          <ac:chgData name="Amin, Ruhul" userId="f1755d59-16cf-4c78-a6eb-561441029c23" providerId="ADAL" clId="{49FA622B-01CD-45EB-BC02-A66DB0049FC9}" dt="2025-06-19T17:00:39.163" v="17203"/>
          <ac:spMkLst>
            <pc:docMk/>
            <pc:sldMk cId="2751364461" sldId="266"/>
            <ac:spMk id="36" creationId="{DD7A222B-C2A0-8AF6-FF5C-8209EFED0A07}"/>
          </ac:spMkLst>
        </pc:spChg>
        <pc:spChg chg="mod">
          <ac:chgData name="Amin, Ruhul" userId="f1755d59-16cf-4c78-a6eb-561441029c23" providerId="ADAL" clId="{49FA622B-01CD-45EB-BC02-A66DB0049FC9}" dt="2025-06-19T17:00:39.163" v="17205"/>
          <ac:spMkLst>
            <pc:docMk/>
            <pc:sldMk cId="2751364461" sldId="266"/>
            <ac:spMk id="37" creationId="{E6DFD9C1-18AE-08E9-AFD5-258093F5A370}"/>
          </ac:spMkLst>
        </pc:spChg>
        <pc:spChg chg="mod">
          <ac:chgData name="Amin, Ruhul" userId="f1755d59-16cf-4c78-a6eb-561441029c23" providerId="ADAL" clId="{49FA622B-01CD-45EB-BC02-A66DB0049FC9}" dt="2025-06-19T17:00:39.163" v="17207"/>
          <ac:spMkLst>
            <pc:docMk/>
            <pc:sldMk cId="2751364461" sldId="266"/>
            <ac:spMk id="38" creationId="{CF379601-5C63-460E-93A5-E2D9778559AF}"/>
          </ac:spMkLst>
        </pc:spChg>
        <pc:spChg chg="mod">
          <ac:chgData name="Amin, Ruhul" userId="f1755d59-16cf-4c78-a6eb-561441029c23" providerId="ADAL" clId="{49FA622B-01CD-45EB-BC02-A66DB0049FC9}" dt="2025-06-19T17:00:39.179" v="17209"/>
          <ac:spMkLst>
            <pc:docMk/>
            <pc:sldMk cId="2751364461" sldId="266"/>
            <ac:spMk id="39" creationId="{D61C4A20-05E0-1113-2701-19670B582E62}"/>
          </ac:spMkLst>
        </pc:spChg>
        <pc:spChg chg="mod">
          <ac:chgData name="Amin, Ruhul" userId="f1755d59-16cf-4c78-a6eb-561441029c23" providerId="ADAL" clId="{49FA622B-01CD-45EB-BC02-A66DB0049FC9}" dt="2025-06-19T17:00:39.179" v="17211"/>
          <ac:spMkLst>
            <pc:docMk/>
            <pc:sldMk cId="2751364461" sldId="266"/>
            <ac:spMk id="40" creationId="{8B333783-2CEF-31A5-B90D-19ACB093670E}"/>
          </ac:spMkLst>
        </pc:spChg>
        <pc:spChg chg="mod">
          <ac:chgData name="Amin, Ruhul" userId="f1755d59-16cf-4c78-a6eb-561441029c23" providerId="ADAL" clId="{49FA622B-01CD-45EB-BC02-A66DB0049FC9}" dt="2025-06-19T17:00:39.179" v="17213"/>
          <ac:spMkLst>
            <pc:docMk/>
            <pc:sldMk cId="2751364461" sldId="266"/>
            <ac:spMk id="41" creationId="{11317932-5266-A755-0B90-759E1D9D5B66}"/>
          </ac:spMkLst>
        </pc:spChg>
        <pc:spChg chg="mod">
          <ac:chgData name="Amin, Ruhul" userId="f1755d59-16cf-4c78-a6eb-561441029c23" providerId="ADAL" clId="{49FA622B-01CD-45EB-BC02-A66DB0049FC9}" dt="2025-06-19T17:00:39.179" v="17215"/>
          <ac:spMkLst>
            <pc:docMk/>
            <pc:sldMk cId="2751364461" sldId="266"/>
            <ac:spMk id="42" creationId="{B5FF0ECC-54C6-3969-6584-FFDE3A981BC7}"/>
          </ac:spMkLst>
        </pc:spChg>
        <pc:spChg chg="mod">
          <ac:chgData name="Amin, Ruhul" userId="f1755d59-16cf-4c78-a6eb-561441029c23" providerId="ADAL" clId="{49FA622B-01CD-45EB-BC02-A66DB0049FC9}" dt="2025-06-19T17:00:39.179" v="17217"/>
          <ac:spMkLst>
            <pc:docMk/>
            <pc:sldMk cId="2751364461" sldId="266"/>
            <ac:spMk id="43" creationId="{6AB10AD3-920F-47B4-1E89-69511C685033}"/>
          </ac:spMkLst>
        </pc:spChg>
        <pc:spChg chg="mod">
          <ac:chgData name="Amin, Ruhul" userId="f1755d59-16cf-4c78-a6eb-561441029c23" providerId="ADAL" clId="{49FA622B-01CD-45EB-BC02-A66DB0049FC9}" dt="2025-06-19T17:00:39.179" v="17219"/>
          <ac:spMkLst>
            <pc:docMk/>
            <pc:sldMk cId="2751364461" sldId="266"/>
            <ac:spMk id="44" creationId="{02F5C05C-4365-62CD-A931-BBA1CB014812}"/>
          </ac:spMkLst>
        </pc:spChg>
        <pc:spChg chg="mod">
          <ac:chgData name="Amin, Ruhul" userId="f1755d59-16cf-4c78-a6eb-561441029c23" providerId="ADAL" clId="{49FA622B-01CD-45EB-BC02-A66DB0049FC9}" dt="2025-06-19T17:00:39.179" v="17221"/>
          <ac:spMkLst>
            <pc:docMk/>
            <pc:sldMk cId="2751364461" sldId="266"/>
            <ac:spMk id="45" creationId="{BFC2857C-A892-F972-A266-F38CCF9428CD}"/>
          </ac:spMkLst>
        </pc:spChg>
        <pc:spChg chg="mod">
          <ac:chgData name="Amin, Ruhul" userId="f1755d59-16cf-4c78-a6eb-561441029c23" providerId="ADAL" clId="{49FA622B-01CD-45EB-BC02-A66DB0049FC9}" dt="2025-06-19T17:00:39.179" v="17223"/>
          <ac:spMkLst>
            <pc:docMk/>
            <pc:sldMk cId="2751364461" sldId="266"/>
            <ac:spMk id="46" creationId="{45D20C8C-FC85-FDEC-EA52-12D537161233}"/>
          </ac:spMkLst>
        </pc:spChg>
        <pc:spChg chg="mod">
          <ac:chgData name="Amin, Ruhul" userId="f1755d59-16cf-4c78-a6eb-561441029c23" providerId="ADAL" clId="{49FA622B-01CD-45EB-BC02-A66DB0049FC9}" dt="2025-06-19T17:00:39.179" v="17225"/>
          <ac:spMkLst>
            <pc:docMk/>
            <pc:sldMk cId="2751364461" sldId="266"/>
            <ac:spMk id="47" creationId="{2CF7773B-8351-7A09-ACBD-B41AAD7367CC}"/>
          </ac:spMkLst>
        </pc:spChg>
        <pc:spChg chg="mod">
          <ac:chgData name="Amin, Ruhul" userId="f1755d59-16cf-4c78-a6eb-561441029c23" providerId="ADAL" clId="{49FA622B-01CD-45EB-BC02-A66DB0049FC9}" dt="2025-06-19T17:00:39.179" v="17227"/>
          <ac:spMkLst>
            <pc:docMk/>
            <pc:sldMk cId="2751364461" sldId="266"/>
            <ac:spMk id="48" creationId="{595D3E9D-E41C-DFCD-0303-ECAB411270CB}"/>
          </ac:spMkLst>
        </pc:spChg>
        <pc:spChg chg="mod">
          <ac:chgData name="Amin, Ruhul" userId="f1755d59-16cf-4c78-a6eb-561441029c23" providerId="ADAL" clId="{49FA622B-01CD-45EB-BC02-A66DB0049FC9}" dt="2025-06-19T17:00:39.210" v="17263" actId="947"/>
          <ac:spMkLst>
            <pc:docMk/>
            <pc:sldMk cId="2751364461" sldId="266"/>
            <ac:spMk id="49" creationId="{7F03AAF1-6B7A-5CE3-72D5-A6EB14CA85C1}"/>
          </ac:spMkLst>
        </pc:spChg>
        <pc:spChg chg="mod">
          <ac:chgData name="Amin, Ruhul" userId="f1755d59-16cf-4c78-a6eb-561441029c23" providerId="ADAL" clId="{49FA622B-01CD-45EB-BC02-A66DB0049FC9}" dt="2025-06-19T17:00:39.210" v="17265"/>
          <ac:spMkLst>
            <pc:docMk/>
            <pc:sldMk cId="2751364461" sldId="266"/>
            <ac:spMk id="50" creationId="{186CAA80-1C87-3486-0FEF-A5911EFF5C0C}"/>
          </ac:spMkLst>
        </pc:spChg>
        <pc:spChg chg="mod">
          <ac:chgData name="Amin, Ruhul" userId="f1755d59-16cf-4c78-a6eb-561441029c23" providerId="ADAL" clId="{49FA622B-01CD-45EB-BC02-A66DB0049FC9}" dt="2025-06-19T17:00:39.210" v="17267"/>
          <ac:spMkLst>
            <pc:docMk/>
            <pc:sldMk cId="2751364461" sldId="266"/>
            <ac:spMk id="51" creationId="{B7F53F44-FF53-CFA1-AE69-DBE21A019557}"/>
          </ac:spMkLst>
        </pc:spChg>
        <pc:spChg chg="mod">
          <ac:chgData name="Amin, Ruhul" userId="f1755d59-16cf-4c78-a6eb-561441029c23" providerId="ADAL" clId="{49FA622B-01CD-45EB-BC02-A66DB0049FC9}" dt="2025-06-19T17:00:39.243" v="17303" actId="947"/>
          <ac:spMkLst>
            <pc:docMk/>
            <pc:sldMk cId="2751364461" sldId="266"/>
            <ac:spMk id="52" creationId="{B4C1D599-2ECA-5140-A400-58B673C62E98}"/>
          </ac:spMkLst>
        </pc:spChg>
        <pc:spChg chg="mod">
          <ac:chgData name="Amin, Ruhul" userId="f1755d59-16cf-4c78-a6eb-561441029c23" providerId="ADAL" clId="{49FA622B-01CD-45EB-BC02-A66DB0049FC9}" dt="2025-06-19T17:00:39.243" v="17305"/>
          <ac:spMkLst>
            <pc:docMk/>
            <pc:sldMk cId="2751364461" sldId="266"/>
            <ac:spMk id="53" creationId="{5D7B1C67-A6C9-BF09-39A9-4CAB8B41C9F1}"/>
          </ac:spMkLst>
        </pc:spChg>
        <pc:spChg chg="mod">
          <ac:chgData name="Amin, Ruhul" userId="f1755d59-16cf-4c78-a6eb-561441029c23" providerId="ADAL" clId="{49FA622B-01CD-45EB-BC02-A66DB0049FC9}" dt="2025-06-19T17:00:39.275" v="17341" actId="947"/>
          <ac:spMkLst>
            <pc:docMk/>
            <pc:sldMk cId="2751364461" sldId="266"/>
            <ac:spMk id="54" creationId="{643DDECD-5DC7-4259-AA6D-9072BD4B6904}"/>
          </ac:spMkLst>
        </pc:spChg>
        <pc:spChg chg="add mod">
          <ac:chgData name="Amin, Ruhul" userId="f1755d59-16cf-4c78-a6eb-561441029c23" providerId="ADAL" clId="{49FA622B-01CD-45EB-BC02-A66DB0049FC9}" dt="2025-06-19T17:00:40.200" v="18204" actId="947"/>
          <ac:spMkLst>
            <pc:docMk/>
            <pc:sldMk cId="2751364461" sldId="266"/>
            <ac:spMk id="55" creationId="{79D0462A-ACC1-F9A9-62CE-3ACC9BD0315D}"/>
          </ac:spMkLst>
        </pc:spChg>
        <pc:grpChg chg="add mod">
          <ac:chgData name="Amin, Ruhul" userId="f1755d59-16cf-4c78-a6eb-561441029c23" providerId="ADAL" clId="{49FA622B-01CD-45EB-BC02-A66DB0049FC9}" dt="2025-06-19T17:00:39.042" v="17097"/>
          <ac:grpSpMkLst>
            <pc:docMk/>
            <pc:sldMk cId="2751364461" sldId="266"/>
            <ac:grpSpMk id="6" creationId="{20B83501-15FD-1937-BCEE-464D587B67B0}"/>
          </ac:grpSpMkLst>
        </pc:grpChg>
        <pc:grpChg chg="mod">
          <ac:chgData name="Amin, Ruhul" userId="f1755d59-16cf-4c78-a6eb-561441029c23" providerId="ADAL" clId="{49FA622B-01CD-45EB-BC02-A66DB0049FC9}" dt="2025-06-19T17:00:39.042" v="17097"/>
          <ac:grpSpMkLst>
            <pc:docMk/>
            <pc:sldMk cId="2751364461" sldId="266"/>
            <ac:grpSpMk id="7" creationId="{53D8E437-5C91-6E65-46B8-32A2B31AA0F0}"/>
          </ac:grpSpMkLst>
        </pc:grp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1903365985" sldId="267"/>
        </pc:sldMkLst>
        <pc:spChg chg="add mod">
          <ac:chgData name="Amin, Ruhul" userId="f1755d59-16cf-4c78-a6eb-561441029c23" providerId="ADAL" clId="{49FA622B-01CD-45EB-BC02-A66DB0049FC9}" dt="2025-06-19T17:00:40.735" v="18248" actId="947"/>
          <ac:spMkLst>
            <pc:docMk/>
            <pc:sldMk cId="1903365985" sldId="267"/>
            <ac:spMk id="9" creationId="{DAC1AE89-7C2D-BBFF-34CF-AF5E046E6694}"/>
          </ac:spMkLst>
        </pc:spChg>
        <pc:spChg chg="add mod">
          <ac:chgData name="Amin, Ruhul" userId="f1755d59-16cf-4c78-a6eb-561441029c23" providerId="ADAL" clId="{49FA622B-01CD-45EB-BC02-A66DB0049FC9}" dt="2025-06-19T17:00:40.751" v="18284" actId="947"/>
          <ac:spMkLst>
            <pc:docMk/>
            <pc:sldMk cId="1903365985" sldId="267"/>
            <ac:spMk id="10" creationId="{75DC2DC5-91F6-7A45-7508-4B5510AC0E59}"/>
          </ac:spMkLst>
        </pc:spChg>
        <pc:spChg chg="add mod">
          <ac:chgData name="Amin, Ruhul" userId="f1755d59-16cf-4c78-a6eb-561441029c23" providerId="ADAL" clId="{49FA622B-01CD-45EB-BC02-A66DB0049FC9}" dt="2025-06-19T17:00:40.783" v="18320" actId="947"/>
          <ac:spMkLst>
            <pc:docMk/>
            <pc:sldMk cId="1903365985" sldId="267"/>
            <ac:spMk id="11" creationId="{E0E72711-F075-284C-1312-4DBFF643113F}"/>
          </ac:spMkLst>
        </pc:spChg>
        <pc:spChg chg="add mod">
          <ac:chgData name="Amin, Ruhul" userId="f1755d59-16cf-4c78-a6eb-561441029c23" providerId="ADAL" clId="{49FA622B-01CD-45EB-BC02-A66DB0049FC9}" dt="2025-06-19T17:00:40.845" v="18388" actId="947"/>
          <ac:spMkLst>
            <pc:docMk/>
            <pc:sldMk cId="1903365985" sldId="267"/>
            <ac:spMk id="12" creationId="{54BD2ED6-F937-1B14-CA4F-5828046CF41C}"/>
          </ac:spMkLst>
        </pc:spChg>
        <pc:spChg chg="add mod">
          <ac:chgData name="Amin, Ruhul" userId="f1755d59-16cf-4c78-a6eb-561441029c23" providerId="ADAL" clId="{49FA622B-01CD-45EB-BC02-A66DB0049FC9}" dt="2025-06-19T17:00:40.908" v="18456" actId="947"/>
          <ac:spMkLst>
            <pc:docMk/>
            <pc:sldMk cId="1903365985" sldId="267"/>
            <ac:spMk id="13" creationId="{CEB4200C-907D-B9A7-6875-BE731D42CA08}"/>
          </ac:spMkLst>
        </pc:spChg>
        <pc:spChg chg="add mod">
          <ac:chgData name="Amin, Ruhul" userId="f1755d59-16cf-4c78-a6eb-561441029c23" providerId="ADAL" clId="{49FA622B-01CD-45EB-BC02-A66DB0049FC9}" dt="2025-06-19T17:00:40.945" v="18492" actId="947"/>
          <ac:spMkLst>
            <pc:docMk/>
            <pc:sldMk cId="1903365985" sldId="267"/>
            <ac:spMk id="14" creationId="{065162DC-29DE-588A-658D-409980FEFC11}"/>
          </ac:spMkLst>
        </pc:spChg>
        <pc:spChg chg="add mod">
          <ac:chgData name="Amin, Ruhul" userId="f1755d59-16cf-4c78-a6eb-561441029c23" providerId="ADAL" clId="{49FA622B-01CD-45EB-BC02-A66DB0049FC9}" dt="2025-06-19T17:00:40.986" v="18546" actId="947"/>
          <ac:spMkLst>
            <pc:docMk/>
            <pc:sldMk cId="1903365985" sldId="267"/>
            <ac:spMk id="15" creationId="{8F502FF0-C1A2-C7BC-900D-A162F4988217}"/>
          </ac:spMkLst>
        </pc:spChg>
        <pc:spChg chg="add mod">
          <ac:chgData name="Amin, Ruhul" userId="f1755d59-16cf-4c78-a6eb-561441029c23" providerId="ADAL" clId="{49FA622B-01CD-45EB-BC02-A66DB0049FC9}" dt="2025-06-19T17:00:41.080" v="18632" actId="947"/>
          <ac:spMkLst>
            <pc:docMk/>
            <pc:sldMk cId="1903365985" sldId="267"/>
            <ac:spMk id="16" creationId="{F33F7EC8-79E1-9974-9196-2313A657EDC1}"/>
          </ac:spMkLst>
        </pc:spChg>
        <pc:spChg chg="add mod">
          <ac:chgData name="Amin, Ruhul" userId="f1755d59-16cf-4c78-a6eb-561441029c23" providerId="ADAL" clId="{49FA622B-01CD-45EB-BC02-A66DB0049FC9}" dt="2025-06-19T17:00:41.111" v="18668" actId="947"/>
          <ac:spMkLst>
            <pc:docMk/>
            <pc:sldMk cId="1903365985" sldId="267"/>
            <ac:spMk id="17" creationId="{F0F302B0-582A-8FF1-1DC9-3680BA2F5153}"/>
          </ac:spMkLst>
        </pc:spChg>
        <pc:picChg chg="add mod">
          <ac:chgData name="Amin, Ruhul" userId="f1755d59-16cf-4c78-a6eb-561441029c23" providerId="ADAL" clId="{49FA622B-01CD-45EB-BC02-A66DB0049FC9}" dt="2025-06-19T17:00:40.688" v="18208" actId="108"/>
          <ac:picMkLst>
            <pc:docMk/>
            <pc:sldMk cId="1903365985" sldId="267"/>
            <ac:picMk id="4" creationId="{C7A0E966-C164-AD14-F535-3E6960A1EA85}"/>
          </ac:picMkLst>
        </pc:picChg>
        <pc:picChg chg="add mod">
          <ac:chgData name="Amin, Ruhul" userId="f1755d59-16cf-4c78-a6eb-561441029c23" providerId="ADAL" clId="{49FA622B-01CD-45EB-BC02-A66DB0049FC9}" dt="2025-06-19T17:00:40.688" v="18209" actId="108"/>
          <ac:picMkLst>
            <pc:docMk/>
            <pc:sldMk cId="1903365985" sldId="267"/>
            <ac:picMk id="5" creationId="{0072C288-7B6E-1290-1CB0-55B41627A31B}"/>
          </ac:picMkLst>
        </pc:picChg>
        <pc:picChg chg="add mod">
          <ac:chgData name="Amin, Ruhul" userId="f1755d59-16cf-4c78-a6eb-561441029c23" providerId="ADAL" clId="{49FA622B-01CD-45EB-BC02-A66DB0049FC9}" dt="2025-06-19T17:00:40.688" v="18210" actId="108"/>
          <ac:picMkLst>
            <pc:docMk/>
            <pc:sldMk cId="1903365985" sldId="267"/>
            <ac:picMk id="6" creationId="{6B797F15-CED2-BD19-CDBC-C5F29CD75556}"/>
          </ac:picMkLst>
        </pc:picChg>
        <pc:picChg chg="add mod">
          <ac:chgData name="Amin, Ruhul" userId="f1755d59-16cf-4c78-a6eb-561441029c23" providerId="ADAL" clId="{49FA622B-01CD-45EB-BC02-A66DB0049FC9}" dt="2025-06-19T17:00:40.688" v="18211" actId="108"/>
          <ac:picMkLst>
            <pc:docMk/>
            <pc:sldMk cId="1903365985" sldId="267"/>
            <ac:picMk id="7" creationId="{647CC1CD-C94B-AA2A-1708-3C66F5A42C13}"/>
          </ac:picMkLst>
        </pc:picChg>
        <pc:picChg chg="add mod">
          <ac:chgData name="Amin, Ruhul" userId="f1755d59-16cf-4c78-a6eb-561441029c23" providerId="ADAL" clId="{49FA622B-01CD-45EB-BC02-A66DB0049FC9}" dt="2025-06-19T17:00:40.688" v="18212" actId="108"/>
          <ac:picMkLst>
            <pc:docMk/>
            <pc:sldMk cId="1903365985" sldId="267"/>
            <ac:picMk id="8" creationId="{5690076F-4297-1A99-EAD4-0D05EC5575F9}"/>
          </ac:picMkLst>
        </pc:picChg>
        <pc:picChg chg="add mod">
          <ac:chgData name="Amin, Ruhul" userId="f1755d59-16cf-4c78-a6eb-561441029c23" providerId="ADAL" clId="{49FA622B-01CD-45EB-BC02-A66DB0049FC9}" dt="2025-06-19T17:00:41.127" v="18669" actId="108"/>
          <ac:picMkLst>
            <pc:docMk/>
            <pc:sldMk cId="1903365985" sldId="267"/>
            <ac:picMk id="18" creationId="{C65BE3BE-27A8-DB3B-7E82-8007768A7046}"/>
          </ac:picMkLst>
        </pc:picChg>
      </pc:sldChg>
      <pc:sldChg chg="addSp modSp add del mod modAnim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2518988363" sldId="268"/>
        </pc:sldMkLst>
        <pc:spChg chg="add mod">
          <ac:chgData name="Amin, Ruhul" userId="f1755d59-16cf-4c78-a6eb-561441029c23" providerId="ADAL" clId="{49FA622B-01CD-45EB-BC02-A66DB0049FC9}" dt="2025-06-19T17:00:41.646" v="18708" actId="947"/>
          <ac:spMkLst>
            <pc:docMk/>
            <pc:sldMk cId="2518988363" sldId="268"/>
            <ac:spMk id="4" creationId="{3F16ADB3-1B38-AEBA-C5B0-9D1321D37F24}"/>
          </ac:spMkLst>
        </pc:spChg>
        <pc:spChg chg="add mod">
          <ac:chgData name="Amin, Ruhul" userId="f1755d59-16cf-4c78-a6eb-561441029c23" providerId="ADAL" clId="{49FA622B-01CD-45EB-BC02-A66DB0049FC9}" dt="2025-06-19T17:00:41.646" v="18710"/>
          <ac:spMkLst>
            <pc:docMk/>
            <pc:sldMk cId="2518988363" sldId="268"/>
            <ac:spMk id="5" creationId="{0107C71B-18E1-F669-941B-AEC135540BC4}"/>
          </ac:spMkLst>
        </pc:spChg>
        <pc:spChg chg="add mod">
          <ac:chgData name="Amin, Ruhul" userId="f1755d59-16cf-4c78-a6eb-561441029c23" providerId="ADAL" clId="{49FA622B-01CD-45EB-BC02-A66DB0049FC9}" dt="2025-06-19T17:00:41.646" v="18712"/>
          <ac:spMkLst>
            <pc:docMk/>
            <pc:sldMk cId="2518988363" sldId="268"/>
            <ac:spMk id="6" creationId="{18779675-CD51-68A0-4B96-9C47FA228C41}"/>
          </ac:spMkLst>
        </pc:spChg>
        <pc:spChg chg="add mod">
          <ac:chgData name="Amin, Ruhul" userId="f1755d59-16cf-4c78-a6eb-561441029c23" providerId="ADAL" clId="{49FA622B-01CD-45EB-BC02-A66DB0049FC9}" dt="2025-06-19T17:00:41.661" v="18714"/>
          <ac:spMkLst>
            <pc:docMk/>
            <pc:sldMk cId="2518988363" sldId="268"/>
            <ac:spMk id="7" creationId="{B5830ED6-8E6C-DAEA-8A20-96CF45DBB8CB}"/>
          </ac:spMkLst>
        </pc:spChg>
        <pc:spChg chg="add mod">
          <ac:chgData name="Amin, Ruhul" userId="f1755d59-16cf-4c78-a6eb-561441029c23" providerId="ADAL" clId="{49FA622B-01CD-45EB-BC02-A66DB0049FC9}" dt="2025-06-19T17:00:42.116" v="18980" actId="947"/>
          <ac:spMkLst>
            <pc:docMk/>
            <pc:sldMk cId="2518988363" sldId="268"/>
            <ac:spMk id="8" creationId="{E4B58F24-9812-F203-4406-EAFE5EA1D39D}"/>
          </ac:spMkLst>
        </pc:spChg>
        <pc:spChg chg="add mod">
          <ac:chgData name="Amin, Ruhul" userId="f1755d59-16cf-4c78-a6eb-561441029c23" providerId="ADAL" clId="{49FA622B-01CD-45EB-BC02-A66DB0049FC9}" dt="2025-06-19T17:00:43.595" v="19717"/>
          <ac:spMkLst>
            <pc:docMk/>
            <pc:sldMk cId="2518988363" sldId="268"/>
            <ac:spMk id="9" creationId="{2C993DBF-38BF-171B-323C-085168198E86}"/>
          </ac:spMkLst>
        </pc:spChg>
        <pc:spChg chg="add mod">
          <ac:chgData name="Amin, Ruhul" userId="f1755d59-16cf-4c78-a6eb-561441029c23" providerId="ADAL" clId="{49FA622B-01CD-45EB-BC02-A66DB0049FC9}" dt="2025-06-19T17:00:43.649" v="19755"/>
          <ac:spMkLst>
            <pc:docMk/>
            <pc:sldMk cId="2518988363" sldId="268"/>
            <ac:spMk id="12" creationId="{F45E48D7-2F7F-764A-C374-228E88DC1327}"/>
          </ac:spMkLst>
        </pc:spChg>
        <pc:spChg chg="add mod">
          <ac:chgData name="Amin, Ruhul" userId="f1755d59-16cf-4c78-a6eb-561441029c23" providerId="ADAL" clId="{49FA622B-01CD-45EB-BC02-A66DB0049FC9}" dt="2025-06-19T17:00:43.689" v="19791" actId="947"/>
          <ac:spMkLst>
            <pc:docMk/>
            <pc:sldMk cId="2518988363" sldId="268"/>
            <ac:spMk id="13" creationId="{DC9A326B-4B0F-1501-6765-CB56D8060449}"/>
          </ac:spMkLst>
        </pc:spChg>
        <pc:spChg chg="add mod">
          <ac:chgData name="Amin, Ruhul" userId="f1755d59-16cf-4c78-a6eb-561441029c23" providerId="ADAL" clId="{49FA622B-01CD-45EB-BC02-A66DB0049FC9}" dt="2025-06-19T17:00:43.736" v="19827" actId="947"/>
          <ac:spMkLst>
            <pc:docMk/>
            <pc:sldMk cId="2518988363" sldId="268"/>
            <ac:spMk id="14" creationId="{91A7A782-511D-C3F1-D721-624D65219ECD}"/>
          </ac:spMkLst>
        </pc:spChg>
        <pc:picChg chg="add mod">
          <ac:chgData name="Amin, Ruhul" userId="f1755d59-16cf-4c78-a6eb-561441029c23" providerId="ADAL" clId="{49FA622B-01CD-45EB-BC02-A66DB0049FC9}" dt="2025-06-19T17:00:43.595" v="19718" actId="108"/>
          <ac:picMkLst>
            <pc:docMk/>
            <pc:sldMk cId="2518988363" sldId="268"/>
            <ac:picMk id="10" creationId="{C4210554-6E7B-1086-2ABC-28F1A621F799}"/>
          </ac:picMkLst>
        </pc:picChg>
        <pc:picChg chg="add mod">
          <ac:chgData name="Amin, Ruhul" userId="f1755d59-16cf-4c78-a6eb-561441029c23" providerId="ADAL" clId="{49FA622B-01CD-45EB-BC02-A66DB0049FC9}" dt="2025-06-19T17:00:43.595" v="19719" actId="108"/>
          <ac:picMkLst>
            <pc:docMk/>
            <pc:sldMk cId="2518988363" sldId="268"/>
            <ac:picMk id="11" creationId="{A252D19D-A004-F185-456D-F91F1CBB3604}"/>
          </ac:picMkLst>
        </pc:picChg>
        <pc:picChg chg="add mod">
          <ac:chgData name="Amin, Ruhul" userId="f1755d59-16cf-4c78-a6eb-561441029c23" providerId="ADAL" clId="{49FA622B-01CD-45EB-BC02-A66DB0049FC9}" dt="2025-06-19T17:00:43.736" v="19828" actId="108"/>
          <ac:picMkLst>
            <pc:docMk/>
            <pc:sldMk cId="2518988363" sldId="268"/>
            <ac:picMk id="15" creationId="{0D0851A4-BBA6-BACE-9EE6-8FFCBE1631C2}"/>
          </ac:picMkLst>
        </pc:pic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1128529999" sldId="269"/>
        </pc:sldMkLst>
        <pc:spChg chg="add mod">
          <ac:chgData name="Amin, Ruhul" userId="f1755d59-16cf-4c78-a6eb-561441029c23" providerId="ADAL" clId="{49FA622B-01CD-45EB-BC02-A66DB0049FC9}" dt="2025-06-19T17:00:44.499" v="19867" actId="947"/>
          <ac:spMkLst>
            <pc:docMk/>
            <pc:sldMk cId="1128529999" sldId="269"/>
            <ac:spMk id="4" creationId="{74AFB686-A908-79F6-4B62-359BB813D956}"/>
          </ac:spMkLst>
        </pc:spChg>
        <pc:spChg chg="add mod">
          <ac:chgData name="Amin, Ruhul" userId="f1755d59-16cf-4c78-a6eb-561441029c23" providerId="ADAL" clId="{49FA622B-01CD-45EB-BC02-A66DB0049FC9}" dt="2025-06-19T17:00:44.569" v="19903" actId="947"/>
          <ac:spMkLst>
            <pc:docMk/>
            <pc:sldMk cId="1128529999" sldId="269"/>
            <ac:spMk id="5" creationId="{ED523A55-E495-EB5E-313B-4CD26AAC1F90}"/>
          </ac:spMkLst>
        </pc:spChg>
        <pc:spChg chg="add mod">
          <ac:chgData name="Amin, Ruhul" userId="f1755d59-16cf-4c78-a6eb-561441029c23" providerId="ADAL" clId="{49FA622B-01CD-45EB-BC02-A66DB0049FC9}" dt="2025-06-19T17:00:44.632" v="19939" actId="947"/>
          <ac:spMkLst>
            <pc:docMk/>
            <pc:sldMk cId="1128529999" sldId="269"/>
            <ac:spMk id="6" creationId="{F4FC3BD2-FE84-85B8-C72B-892B1EA9A30E}"/>
          </ac:spMkLst>
        </pc:spChg>
        <pc:spChg chg="add mod">
          <ac:chgData name="Amin, Ruhul" userId="f1755d59-16cf-4c78-a6eb-561441029c23" providerId="ADAL" clId="{49FA622B-01CD-45EB-BC02-A66DB0049FC9}" dt="2025-06-19T17:00:44.695" v="19975" actId="947"/>
          <ac:spMkLst>
            <pc:docMk/>
            <pc:sldMk cId="1128529999" sldId="269"/>
            <ac:spMk id="7" creationId="{935157AC-7F15-2253-C912-B5621F713DC4}"/>
          </ac:spMkLst>
        </pc:spChg>
        <pc:spChg chg="add mod">
          <ac:chgData name="Amin, Ruhul" userId="f1755d59-16cf-4c78-a6eb-561441029c23" providerId="ADAL" clId="{49FA622B-01CD-45EB-BC02-A66DB0049FC9}" dt="2025-06-19T17:00:44.703" v="19976"/>
          <ac:spMkLst>
            <pc:docMk/>
            <pc:sldMk cId="1128529999" sldId="269"/>
            <ac:spMk id="8" creationId="{3886B3E4-B8ED-5228-8560-CC627FCA245C}"/>
          </ac:spMkLst>
        </pc:spChg>
        <pc:spChg chg="add mod">
          <ac:chgData name="Amin, Ruhul" userId="f1755d59-16cf-4c78-a6eb-561441029c23" providerId="ADAL" clId="{49FA622B-01CD-45EB-BC02-A66DB0049FC9}" dt="2025-06-19T17:00:44.827" v="20045" actId="947"/>
          <ac:spMkLst>
            <pc:docMk/>
            <pc:sldMk cId="1128529999" sldId="269"/>
            <ac:spMk id="10" creationId="{388F548F-A8D1-94B2-C91E-5033E723FE44}"/>
          </ac:spMkLst>
        </pc:spChg>
        <pc:picChg chg="add mod">
          <ac:chgData name="Amin, Ruhul" userId="f1755d59-16cf-4c78-a6eb-561441029c23" providerId="ADAL" clId="{49FA622B-01CD-45EB-BC02-A66DB0049FC9}" dt="2025-06-19T17:00:44.705" v="19977" actId="108"/>
          <ac:picMkLst>
            <pc:docMk/>
            <pc:sldMk cId="1128529999" sldId="269"/>
            <ac:picMk id="9" creationId="{8CD43E03-B090-C407-93C8-EF3A9B392D5C}"/>
          </ac:picMkLst>
        </pc:pic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4222990536" sldId="270"/>
        </pc:sldMkLst>
        <pc:spChg chg="add mod">
          <ac:chgData name="Amin, Ruhul" userId="f1755d59-16cf-4c78-a6eb-561441029c23" providerId="ADAL" clId="{49FA622B-01CD-45EB-BC02-A66DB0049FC9}" dt="2025-06-19T17:00:45.737" v="20084" actId="947"/>
          <ac:spMkLst>
            <pc:docMk/>
            <pc:sldMk cId="4222990536" sldId="270"/>
            <ac:spMk id="4" creationId="{3B12BF02-93F4-BF76-D13C-C2C6E4C03922}"/>
          </ac:spMkLst>
        </pc:spChg>
        <pc:spChg chg="add mod">
          <ac:chgData name="Amin, Ruhul" userId="f1755d59-16cf-4c78-a6eb-561441029c23" providerId="ADAL" clId="{49FA622B-01CD-45EB-BC02-A66DB0049FC9}" dt="2025-06-19T17:00:45.784" v="20120" actId="947"/>
          <ac:spMkLst>
            <pc:docMk/>
            <pc:sldMk cId="4222990536" sldId="270"/>
            <ac:spMk id="5" creationId="{94A50995-8BBB-D46F-C860-5C53326EDB8C}"/>
          </ac:spMkLst>
        </pc:spChg>
        <pc:spChg chg="add mod">
          <ac:chgData name="Amin, Ruhul" userId="f1755d59-16cf-4c78-a6eb-561441029c23" providerId="ADAL" clId="{49FA622B-01CD-45EB-BC02-A66DB0049FC9}" dt="2025-06-19T17:00:45.831" v="20156" actId="947"/>
          <ac:spMkLst>
            <pc:docMk/>
            <pc:sldMk cId="4222990536" sldId="270"/>
            <ac:spMk id="6" creationId="{8FC363DE-3885-CD6B-F7F1-40D75138DF2C}"/>
          </ac:spMkLst>
        </pc:spChg>
        <pc:spChg chg="add mod">
          <ac:chgData name="Amin, Ruhul" userId="f1755d59-16cf-4c78-a6eb-561441029c23" providerId="ADAL" clId="{49FA622B-01CD-45EB-BC02-A66DB0049FC9}" dt="2025-06-19T17:00:45.878" v="20192" actId="947"/>
          <ac:spMkLst>
            <pc:docMk/>
            <pc:sldMk cId="4222990536" sldId="270"/>
            <ac:spMk id="7" creationId="{8BA05D09-9769-619E-2FF8-4E196B116738}"/>
          </ac:spMkLst>
        </pc:spChg>
        <pc:spChg chg="add mod">
          <ac:chgData name="Amin, Ruhul" userId="f1755d59-16cf-4c78-a6eb-561441029c23" providerId="ADAL" clId="{49FA622B-01CD-45EB-BC02-A66DB0049FC9}" dt="2025-06-19T17:00:45.878" v="20193"/>
          <ac:spMkLst>
            <pc:docMk/>
            <pc:sldMk cId="4222990536" sldId="270"/>
            <ac:spMk id="8" creationId="{453C2F5B-B2FC-9825-4233-F00BCD9D50DE}"/>
          </ac:spMkLst>
        </pc:spChg>
        <pc:spChg chg="add mod">
          <ac:chgData name="Amin, Ruhul" userId="f1755d59-16cf-4c78-a6eb-561441029c23" providerId="ADAL" clId="{49FA622B-01CD-45EB-BC02-A66DB0049FC9}" dt="2025-06-19T17:00:45.973" v="20261" actId="947"/>
          <ac:spMkLst>
            <pc:docMk/>
            <pc:sldMk cId="4222990536" sldId="270"/>
            <ac:spMk id="9" creationId="{18CFBDD8-9B38-E3D1-A167-66965930264D}"/>
          </ac:spMkLst>
        </pc:spChg>
        <pc:picChg chg="add mod">
          <ac:chgData name="Amin, Ruhul" userId="f1755d59-16cf-4c78-a6eb-561441029c23" providerId="ADAL" clId="{49FA622B-01CD-45EB-BC02-A66DB0049FC9}" dt="2025-06-19T17:00:45.973" v="20262" actId="108"/>
          <ac:picMkLst>
            <pc:docMk/>
            <pc:sldMk cId="4222990536" sldId="270"/>
            <ac:picMk id="10" creationId="{39A7B569-B864-DAC5-8F88-390C762C6BBA}"/>
          </ac:picMkLst>
        </pc:pic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3651631726" sldId="271"/>
        </pc:sldMkLst>
        <pc:spChg chg="add mod">
          <ac:chgData name="Amin, Ruhul" userId="f1755d59-16cf-4c78-a6eb-561441029c23" providerId="ADAL" clId="{49FA622B-01CD-45EB-BC02-A66DB0049FC9}" dt="2025-06-19T17:00:46.554" v="20301" actId="947"/>
          <ac:spMkLst>
            <pc:docMk/>
            <pc:sldMk cId="3651631726" sldId="271"/>
            <ac:spMk id="4" creationId="{044287A9-90E3-2691-B1A0-92D08F3480D9}"/>
          </ac:spMkLst>
        </pc:spChg>
        <pc:spChg chg="add mod">
          <ac:chgData name="Amin, Ruhul" userId="f1755d59-16cf-4c78-a6eb-561441029c23" providerId="ADAL" clId="{49FA622B-01CD-45EB-BC02-A66DB0049FC9}" dt="2025-06-19T17:00:46.601" v="20337" actId="947"/>
          <ac:spMkLst>
            <pc:docMk/>
            <pc:sldMk cId="3651631726" sldId="271"/>
            <ac:spMk id="5" creationId="{89083AAA-8FCE-5F45-E6B3-E8EE6A56482F}"/>
          </ac:spMkLst>
        </pc:spChg>
        <pc:spChg chg="add mod">
          <ac:chgData name="Amin, Ruhul" userId="f1755d59-16cf-4c78-a6eb-561441029c23" providerId="ADAL" clId="{49FA622B-01CD-45EB-BC02-A66DB0049FC9}" dt="2025-06-19T17:00:46.652" v="20373" actId="947"/>
          <ac:spMkLst>
            <pc:docMk/>
            <pc:sldMk cId="3651631726" sldId="271"/>
            <ac:spMk id="6" creationId="{FF1DE3A0-2A50-00C4-0680-29B8CA248DA6}"/>
          </ac:spMkLst>
        </pc:spChg>
        <pc:spChg chg="add mod">
          <ac:chgData name="Amin, Ruhul" userId="f1755d59-16cf-4c78-a6eb-561441029c23" providerId="ADAL" clId="{49FA622B-01CD-45EB-BC02-A66DB0049FC9}" dt="2025-06-19T17:00:46.696" v="20409" actId="947"/>
          <ac:spMkLst>
            <pc:docMk/>
            <pc:sldMk cId="3651631726" sldId="271"/>
            <ac:spMk id="7" creationId="{8539E3C0-78F0-DB2F-64B8-C33812586A23}"/>
          </ac:spMkLst>
        </pc:spChg>
        <pc:spChg chg="add mod">
          <ac:chgData name="Amin, Ruhul" userId="f1755d59-16cf-4c78-a6eb-561441029c23" providerId="ADAL" clId="{49FA622B-01CD-45EB-BC02-A66DB0049FC9}" dt="2025-06-19T17:00:46.696" v="20410"/>
          <ac:spMkLst>
            <pc:docMk/>
            <pc:sldMk cId="3651631726" sldId="271"/>
            <ac:spMk id="8" creationId="{FE9541AC-26C2-3E31-3E82-AA696633B3A0}"/>
          </ac:spMkLst>
        </pc:spChg>
        <pc:spChg chg="add mod">
          <ac:chgData name="Amin, Ruhul" userId="f1755d59-16cf-4c78-a6eb-561441029c23" providerId="ADAL" clId="{49FA622B-01CD-45EB-BC02-A66DB0049FC9}" dt="2025-06-19T17:00:46.759" v="20452" actId="947"/>
          <ac:spMkLst>
            <pc:docMk/>
            <pc:sldMk cId="3651631726" sldId="271"/>
            <ac:spMk id="15" creationId="{241840D1-9B30-14B9-FF32-AD2679EC419F}"/>
          </ac:spMkLst>
        </pc:spChg>
        <pc:spChg chg="add mod">
          <ac:chgData name="Amin, Ruhul" userId="f1755d59-16cf-4c78-a6eb-561441029c23" providerId="ADAL" clId="{49FA622B-01CD-45EB-BC02-A66DB0049FC9}" dt="2025-06-19T17:00:46.806" v="20488" actId="947"/>
          <ac:spMkLst>
            <pc:docMk/>
            <pc:sldMk cId="3651631726" sldId="271"/>
            <ac:spMk id="16" creationId="{11B2EC84-D580-7BE3-EEFC-5733159F692B}"/>
          </ac:spMkLst>
        </pc:spChg>
        <pc:spChg chg="add mod">
          <ac:chgData name="Amin, Ruhul" userId="f1755d59-16cf-4c78-a6eb-561441029c23" providerId="ADAL" clId="{49FA622B-01CD-45EB-BC02-A66DB0049FC9}" dt="2025-06-19T17:00:46.852" v="20524" actId="947"/>
          <ac:spMkLst>
            <pc:docMk/>
            <pc:sldMk cId="3651631726" sldId="271"/>
            <ac:spMk id="17" creationId="{7DAB578A-A69A-5A26-8C1A-34CCA3BC5E2A}"/>
          </ac:spMkLst>
        </pc:spChg>
        <pc:spChg chg="add mod">
          <ac:chgData name="Amin, Ruhul" userId="f1755d59-16cf-4c78-a6eb-561441029c23" providerId="ADAL" clId="{49FA622B-01CD-45EB-BC02-A66DB0049FC9}" dt="2025-06-19T17:00:46.899" v="20560" actId="947"/>
          <ac:spMkLst>
            <pc:docMk/>
            <pc:sldMk cId="3651631726" sldId="271"/>
            <ac:spMk id="18" creationId="{092F1735-567A-30A0-0406-97501A4F6953}"/>
          </ac:spMkLst>
        </pc:spChg>
        <pc:picChg chg="add mod">
          <ac:chgData name="Amin, Ruhul" userId="f1755d59-16cf-4c78-a6eb-561441029c23" providerId="ADAL" clId="{49FA622B-01CD-45EB-BC02-A66DB0049FC9}" dt="2025-06-19T17:00:46.696" v="20411" actId="108"/>
          <ac:picMkLst>
            <pc:docMk/>
            <pc:sldMk cId="3651631726" sldId="271"/>
            <ac:picMk id="9" creationId="{94475B6D-0A9A-ACE7-5F81-0AF43E6316F8}"/>
          </ac:picMkLst>
        </pc:picChg>
        <pc:picChg chg="add mod">
          <ac:chgData name="Amin, Ruhul" userId="f1755d59-16cf-4c78-a6eb-561441029c23" providerId="ADAL" clId="{49FA622B-01CD-45EB-BC02-A66DB0049FC9}" dt="2025-06-19T17:00:46.696" v="20412" actId="108"/>
          <ac:picMkLst>
            <pc:docMk/>
            <pc:sldMk cId="3651631726" sldId="271"/>
            <ac:picMk id="10" creationId="{3592D2D6-F1E7-774B-EAFC-4C24BF5B9D45}"/>
          </ac:picMkLst>
        </pc:picChg>
        <pc:picChg chg="add mod">
          <ac:chgData name="Amin, Ruhul" userId="f1755d59-16cf-4c78-a6eb-561441029c23" providerId="ADAL" clId="{49FA622B-01CD-45EB-BC02-A66DB0049FC9}" dt="2025-06-19T17:00:46.696" v="20413" actId="108"/>
          <ac:picMkLst>
            <pc:docMk/>
            <pc:sldMk cId="3651631726" sldId="271"/>
            <ac:picMk id="11" creationId="{8C882434-E93A-62C6-D1E3-D9A94D7C1D8F}"/>
          </ac:picMkLst>
        </pc:picChg>
        <pc:picChg chg="add mod">
          <ac:chgData name="Amin, Ruhul" userId="f1755d59-16cf-4c78-a6eb-561441029c23" providerId="ADAL" clId="{49FA622B-01CD-45EB-BC02-A66DB0049FC9}" dt="2025-06-19T17:00:46.696" v="20414" actId="108"/>
          <ac:picMkLst>
            <pc:docMk/>
            <pc:sldMk cId="3651631726" sldId="271"/>
            <ac:picMk id="12" creationId="{EC9B416A-CC55-5A33-02F5-B891EB96408B}"/>
          </ac:picMkLst>
        </pc:picChg>
        <pc:cxnChg chg="add mod">
          <ac:chgData name="Amin, Ruhul" userId="f1755d59-16cf-4c78-a6eb-561441029c23" providerId="ADAL" clId="{49FA622B-01CD-45EB-BC02-A66DB0049FC9}" dt="2025-06-19T17:00:46.711" v="20415" actId="108"/>
          <ac:cxnSpMkLst>
            <pc:docMk/>
            <pc:sldMk cId="3651631726" sldId="271"/>
            <ac:cxnSpMk id="13" creationId="{C9F7FA20-0DB6-D77C-2C50-A54B3F5CBBB0}"/>
          </ac:cxnSpMkLst>
        </pc:cxnChg>
        <pc:cxnChg chg="add mod">
          <ac:chgData name="Amin, Ruhul" userId="f1755d59-16cf-4c78-a6eb-561441029c23" providerId="ADAL" clId="{49FA622B-01CD-45EB-BC02-A66DB0049FC9}" dt="2025-06-19T17:00:46.711" v="20416" actId="108"/>
          <ac:cxnSpMkLst>
            <pc:docMk/>
            <pc:sldMk cId="3651631726" sldId="271"/>
            <ac:cxnSpMk id="14" creationId="{FE3AD735-9A62-A92E-F52B-3CD173E92822}"/>
          </ac:cxnSpMkLst>
        </pc:cxnChg>
      </pc:sldChg>
      <pc:sldChg chg="addSp modSp add del mod setBg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625518226" sldId="272"/>
        </pc:sldMkLst>
        <pc:picChg chg="add mod">
          <ac:chgData name="Amin, Ruhul" userId="f1755d59-16cf-4c78-a6eb-561441029c23" providerId="ADAL" clId="{49FA622B-01CD-45EB-BC02-A66DB0049FC9}" dt="2025-06-19T17:04:44.956" v="20608" actId="108"/>
          <ac:picMkLst>
            <pc:docMk/>
            <pc:sldMk cId="625518226" sldId="272"/>
            <ac:picMk id="4" creationId="{3AAD4AE9-7D12-A0A1-2404-0F324ED95CC3}"/>
          </ac:picMkLst>
        </pc:picChg>
      </pc:sldChg>
      <pc:sldChg chg="addSp modSp add del mod setBg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3547824945" sldId="273"/>
        </pc:sldMkLst>
        <pc:picChg chg="add mod">
          <ac:chgData name="Amin, Ruhul" userId="f1755d59-16cf-4c78-a6eb-561441029c23" providerId="ADAL" clId="{49FA622B-01CD-45EB-BC02-A66DB0049FC9}" dt="2025-06-19T17:04:45.240" v="20619" actId="108"/>
          <ac:picMkLst>
            <pc:docMk/>
            <pc:sldMk cId="3547824945" sldId="273"/>
            <ac:picMk id="4" creationId="{92732ED8-9225-450B-2778-29D8C2A3399C}"/>
          </ac:picMkLst>
        </pc:picChg>
      </pc:sldChg>
      <pc:sldChg chg="addSp delSp modSp add del mod chgLayout">
        <pc:chgData name="Amin, Ruhul" userId="f1755d59-16cf-4c78-a6eb-561441029c23" providerId="ADAL" clId="{49FA622B-01CD-45EB-BC02-A66DB0049FC9}" dt="2025-06-26T09:29:21.585" v="25171" actId="47"/>
        <pc:sldMkLst>
          <pc:docMk/>
          <pc:sldMk cId="3825511697" sldId="274"/>
        </pc:sldMkLst>
        <pc:spChg chg="mod ord">
          <ac:chgData name="Amin, Ruhul" userId="f1755d59-16cf-4c78-a6eb-561441029c23" providerId="ADAL" clId="{49FA622B-01CD-45EB-BC02-A66DB0049FC9}" dt="2025-06-19T17:01:31.692" v="20584" actId="6264"/>
          <ac:spMkLst>
            <pc:docMk/>
            <pc:sldMk cId="3825511697" sldId="274"/>
            <ac:spMk id="3" creationId="{EF915763-5F64-197F-D42E-35408BDB9413}"/>
          </ac:spMkLst>
        </pc:spChg>
        <pc:spChg chg="mod ord">
          <ac:chgData name="Amin, Ruhul" userId="f1755d59-16cf-4c78-a6eb-561441029c23" providerId="ADAL" clId="{49FA622B-01CD-45EB-BC02-A66DB0049FC9}" dt="2025-06-19T17:01:31.692" v="20584" actId="6264"/>
          <ac:spMkLst>
            <pc:docMk/>
            <pc:sldMk cId="3825511697" sldId="274"/>
            <ac:spMk id="4" creationId="{BF6473D7-4E95-D2A4-167C-738E5E18A2E8}"/>
          </ac:spMkLst>
        </pc:spChg>
        <pc:spChg chg="mod ord">
          <ac:chgData name="Amin, Ruhul" userId="f1755d59-16cf-4c78-a6eb-561441029c23" providerId="ADAL" clId="{49FA622B-01CD-45EB-BC02-A66DB0049FC9}" dt="2025-06-19T17:01:31.692" v="20584" actId="6264"/>
          <ac:spMkLst>
            <pc:docMk/>
            <pc:sldMk cId="3825511697" sldId="274"/>
            <ac:spMk id="5" creationId="{0F42461D-1088-8610-EB80-D5965A4C39B3}"/>
          </ac:spMkLst>
        </pc:spChg>
        <pc:spChg chg="mod ord">
          <ac:chgData name="Amin, Ruhul" userId="f1755d59-16cf-4c78-a6eb-561441029c23" providerId="ADAL" clId="{49FA622B-01CD-45EB-BC02-A66DB0049FC9}" dt="2025-06-19T17:01:31.692" v="20584" actId="6264"/>
          <ac:spMkLst>
            <pc:docMk/>
            <pc:sldMk cId="3825511697" sldId="274"/>
            <ac:spMk id="6" creationId="{88A24D6E-427A-C555-0803-0B9525F9BE0E}"/>
          </ac:spMkLst>
        </pc:spChg>
        <pc:spChg chg="add mod ord">
          <ac:chgData name="Amin, Ruhul" userId="f1755d59-16cf-4c78-a6eb-561441029c23" providerId="ADAL" clId="{49FA622B-01CD-45EB-BC02-A66DB0049FC9}" dt="2025-06-19T17:01:31.692" v="20584" actId="6264"/>
          <ac:spMkLst>
            <pc:docMk/>
            <pc:sldMk cId="3825511697" sldId="274"/>
            <ac:spMk id="11" creationId="{00BF570E-67B1-8D22-376C-97488154ECBA}"/>
          </ac:spMkLst>
        </pc:spChg>
      </pc:sldChg>
      <pc:sldChg chg="addSp modSp add del mod setBg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1409551941" sldId="275"/>
        </pc:sldMkLst>
        <pc:picChg chg="add mod">
          <ac:chgData name="Amin, Ruhul" userId="f1755d59-16cf-4c78-a6eb-561441029c23" providerId="ADAL" clId="{49FA622B-01CD-45EB-BC02-A66DB0049FC9}" dt="2025-06-19T17:04:45.698" v="20631" actId="108"/>
          <ac:picMkLst>
            <pc:docMk/>
            <pc:sldMk cId="1409551941" sldId="275"/>
            <ac:picMk id="4" creationId="{ACA87A7B-702C-7872-BC5A-2E8C75B12B98}"/>
          </ac:picMkLst>
        </pc:picChg>
      </pc:sldChg>
      <pc:sldChg chg="addSp modSp add del mod setBg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1172344560" sldId="276"/>
        </pc:sldMkLst>
        <pc:picChg chg="add mod">
          <ac:chgData name="Amin, Ruhul" userId="f1755d59-16cf-4c78-a6eb-561441029c23" providerId="ADAL" clId="{49FA622B-01CD-45EB-BC02-A66DB0049FC9}" dt="2025-06-19T17:04:46.076" v="20642" actId="108"/>
          <ac:picMkLst>
            <pc:docMk/>
            <pc:sldMk cId="1172344560" sldId="276"/>
            <ac:picMk id="4" creationId="{C572A2B7-453A-8A84-F69F-86819FC07582}"/>
          </ac:picMkLst>
        </pc:picChg>
      </pc:sldChg>
      <pc:sldChg chg="addSp modSp add del mod setBg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1192181239" sldId="277"/>
        </pc:sldMkLst>
        <pc:picChg chg="add mod">
          <ac:chgData name="Amin, Ruhul" userId="f1755d59-16cf-4c78-a6eb-561441029c23" providerId="ADAL" clId="{49FA622B-01CD-45EB-BC02-A66DB0049FC9}" dt="2025-06-19T17:04:46.534" v="20653" actId="108"/>
          <ac:picMkLst>
            <pc:docMk/>
            <pc:sldMk cId="1192181239" sldId="277"/>
            <ac:picMk id="4" creationId="{C83E7E13-BDCF-E8FA-015B-54BBAC1FA3C0}"/>
          </ac:picMkLst>
        </pc:picChg>
      </pc:sldChg>
      <pc:sldChg chg="addSp modSp add del mod setBg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927735176" sldId="278"/>
        </pc:sldMkLst>
        <pc:picChg chg="add mod">
          <ac:chgData name="Amin, Ruhul" userId="f1755d59-16cf-4c78-a6eb-561441029c23" providerId="ADAL" clId="{49FA622B-01CD-45EB-BC02-A66DB0049FC9}" dt="2025-06-19T17:04:46.847" v="20664" actId="108"/>
          <ac:picMkLst>
            <pc:docMk/>
            <pc:sldMk cId="927735176" sldId="278"/>
            <ac:picMk id="4" creationId="{35380782-1FAD-B039-5B56-E8CF1EE1DC7B}"/>
          </ac:picMkLst>
        </pc:picChg>
      </pc:sldChg>
      <pc:sldChg chg="addSp modSp add del mod setBg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1965771695" sldId="279"/>
        </pc:sldMkLst>
        <pc:picChg chg="add mod">
          <ac:chgData name="Amin, Ruhul" userId="f1755d59-16cf-4c78-a6eb-561441029c23" providerId="ADAL" clId="{49FA622B-01CD-45EB-BC02-A66DB0049FC9}" dt="2025-06-19T17:04:47.324" v="20675" actId="108"/>
          <ac:picMkLst>
            <pc:docMk/>
            <pc:sldMk cId="1965771695" sldId="279"/>
            <ac:picMk id="4" creationId="{8935E1BC-8262-7FDA-481C-78B4CEB7BAE0}"/>
          </ac:picMkLst>
        </pc:picChg>
      </pc:sldChg>
      <pc:sldChg chg="addSp modSp add del mod setBg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53406783" sldId="280"/>
        </pc:sldMkLst>
        <pc:picChg chg="add mod">
          <ac:chgData name="Amin, Ruhul" userId="f1755d59-16cf-4c78-a6eb-561441029c23" providerId="ADAL" clId="{49FA622B-01CD-45EB-BC02-A66DB0049FC9}" dt="2025-06-19T17:04:47.981" v="20686" actId="108"/>
          <ac:picMkLst>
            <pc:docMk/>
            <pc:sldMk cId="53406783" sldId="280"/>
            <ac:picMk id="4" creationId="{7EBF0188-3339-C359-F259-7554AD0E8359}"/>
          </ac:picMkLst>
        </pc:picChg>
      </pc:sldChg>
      <pc:sldChg chg="addSp modSp add del mod setBg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3910503049" sldId="281"/>
        </pc:sldMkLst>
        <pc:picChg chg="add mod">
          <ac:chgData name="Amin, Ruhul" userId="f1755d59-16cf-4c78-a6eb-561441029c23" providerId="ADAL" clId="{49FA622B-01CD-45EB-BC02-A66DB0049FC9}" dt="2025-06-19T17:04:49.089" v="20697" actId="108"/>
          <ac:picMkLst>
            <pc:docMk/>
            <pc:sldMk cId="3910503049" sldId="281"/>
            <ac:picMk id="4" creationId="{7BC78B5C-EE03-0B3B-59F2-09E64CDB9A72}"/>
          </ac:picMkLst>
        </pc:picChg>
      </pc:sldChg>
      <pc:sldChg chg="add del">
        <pc:chgData name="Amin, Ruhul" userId="f1755d59-16cf-4c78-a6eb-561441029c23" providerId="ADAL" clId="{49FA622B-01CD-45EB-BC02-A66DB0049FC9}" dt="2025-06-26T09:29:21.585" v="25171" actId="47"/>
        <pc:sldMkLst>
          <pc:docMk/>
          <pc:sldMk cId="4088067957" sldId="282"/>
        </pc:sldMkLst>
      </pc:sldChg>
      <pc:sldChg chg="addSp delSp modSp add mod">
        <pc:chgData name="Amin, Ruhul" userId="f1755d59-16cf-4c78-a6eb-561441029c23" providerId="ADAL" clId="{49FA622B-01CD-45EB-BC02-A66DB0049FC9}" dt="2025-06-26T07:26:33.791" v="25128" actId="6549"/>
        <pc:sldMkLst>
          <pc:docMk/>
          <pc:sldMk cId="3421167618" sldId="283"/>
        </pc:sldMkLst>
        <pc:spChg chg="add mod">
          <ac:chgData name="Amin, Ruhul" userId="f1755d59-16cf-4c78-a6eb-561441029c23" providerId="ADAL" clId="{49FA622B-01CD-45EB-BC02-A66DB0049FC9}" dt="2025-06-23T17:17:27.487" v="21697"/>
          <ac:spMkLst>
            <pc:docMk/>
            <pc:sldMk cId="3421167618" sldId="283"/>
            <ac:spMk id="2" creationId="{36F8833A-210F-ADFA-F86C-98F28A81369C}"/>
          </ac:spMkLst>
        </pc:spChg>
        <pc:spChg chg="mod">
          <ac:chgData name="Amin, Ruhul" userId="f1755d59-16cf-4c78-a6eb-561441029c23" providerId="ADAL" clId="{49FA622B-01CD-45EB-BC02-A66DB0049FC9}" dt="2025-06-24T08:08:54.487" v="22184" actId="20577"/>
          <ac:spMkLst>
            <pc:docMk/>
            <pc:sldMk cId="3421167618" sldId="283"/>
            <ac:spMk id="4" creationId="{240EAB5B-256E-984C-1E90-57D5109039BE}"/>
          </ac:spMkLst>
        </pc:spChg>
        <pc:spChg chg="add mod">
          <ac:chgData name="Amin, Ruhul" userId="f1755d59-16cf-4c78-a6eb-561441029c23" providerId="ADAL" clId="{49FA622B-01CD-45EB-BC02-A66DB0049FC9}" dt="2025-06-23T17:17:27.487" v="21697"/>
          <ac:spMkLst>
            <pc:docMk/>
            <pc:sldMk cId="3421167618" sldId="283"/>
            <ac:spMk id="5" creationId="{7FF1C0CF-5133-0D7F-4245-62C87E1C438A}"/>
          </ac:spMkLst>
        </pc:spChg>
        <pc:spChg chg="add del">
          <ac:chgData name="Amin, Ruhul" userId="f1755d59-16cf-4c78-a6eb-561441029c23" providerId="ADAL" clId="{49FA622B-01CD-45EB-BC02-A66DB0049FC9}" dt="2025-06-24T08:09:24.017" v="22189" actId="22"/>
          <ac:spMkLst>
            <pc:docMk/>
            <pc:sldMk cId="3421167618" sldId="283"/>
            <ac:spMk id="5" creationId="{EF178674-EECC-06E4-01A5-8C0F029FF40C}"/>
          </ac:spMkLst>
        </pc:spChg>
        <pc:spChg chg="add del mod">
          <ac:chgData name="Amin, Ruhul" userId="f1755d59-16cf-4c78-a6eb-561441029c23" providerId="ADAL" clId="{49FA622B-01CD-45EB-BC02-A66DB0049FC9}" dt="2025-06-24T08:08:49.002" v="22178" actId="478"/>
          <ac:spMkLst>
            <pc:docMk/>
            <pc:sldMk cId="3421167618" sldId="283"/>
            <ac:spMk id="6" creationId="{DF401121-73EE-0E51-0DB2-B6FCDDA52360}"/>
          </ac:spMkLst>
        </pc:spChg>
        <pc:spChg chg="add del mod">
          <ac:chgData name="Amin, Ruhul" userId="f1755d59-16cf-4c78-a6eb-561441029c23" providerId="ADAL" clId="{49FA622B-01CD-45EB-BC02-A66DB0049FC9}" dt="2025-06-24T08:08:49.002" v="22178" actId="478"/>
          <ac:spMkLst>
            <pc:docMk/>
            <pc:sldMk cId="3421167618" sldId="283"/>
            <ac:spMk id="7" creationId="{46CC0B6E-64D3-5828-B458-D87C333A546D}"/>
          </ac:spMkLst>
        </pc:spChg>
        <pc:spChg chg="add del mod">
          <ac:chgData name="Amin, Ruhul" userId="f1755d59-16cf-4c78-a6eb-561441029c23" providerId="ADAL" clId="{49FA622B-01CD-45EB-BC02-A66DB0049FC9}" dt="2025-06-24T08:08:49.002" v="22178" actId="478"/>
          <ac:spMkLst>
            <pc:docMk/>
            <pc:sldMk cId="3421167618" sldId="283"/>
            <ac:spMk id="8" creationId="{97B6670D-83FB-6248-4F5D-207EF774F0E8}"/>
          </ac:spMkLst>
        </pc:spChg>
        <pc:spChg chg="add del mod">
          <ac:chgData name="Amin, Ruhul" userId="f1755d59-16cf-4c78-a6eb-561441029c23" providerId="ADAL" clId="{49FA622B-01CD-45EB-BC02-A66DB0049FC9}" dt="2025-06-24T08:08:49.002" v="22178" actId="478"/>
          <ac:spMkLst>
            <pc:docMk/>
            <pc:sldMk cId="3421167618" sldId="283"/>
            <ac:spMk id="9" creationId="{4779C826-8F2D-F7D2-4181-3DFBC6AC7BD2}"/>
          </ac:spMkLst>
        </pc:spChg>
        <pc:spChg chg="add del mod">
          <ac:chgData name="Amin, Ruhul" userId="f1755d59-16cf-4c78-a6eb-561441029c23" providerId="ADAL" clId="{49FA622B-01CD-45EB-BC02-A66DB0049FC9}" dt="2025-06-24T08:08:49.002" v="22178" actId="478"/>
          <ac:spMkLst>
            <pc:docMk/>
            <pc:sldMk cId="3421167618" sldId="283"/>
            <ac:spMk id="10" creationId="{D4E7EA57-FB7E-EAB4-B589-2C2B95919920}"/>
          </ac:spMkLst>
        </pc:spChg>
        <pc:spChg chg="add del mod">
          <ac:chgData name="Amin, Ruhul" userId="f1755d59-16cf-4c78-a6eb-561441029c23" providerId="ADAL" clId="{49FA622B-01CD-45EB-BC02-A66DB0049FC9}" dt="2025-06-24T08:08:49.002" v="22178" actId="478"/>
          <ac:spMkLst>
            <pc:docMk/>
            <pc:sldMk cId="3421167618" sldId="283"/>
            <ac:spMk id="11" creationId="{73AB2B20-6644-D33F-33D2-93A37A2043A7}"/>
          </ac:spMkLst>
        </pc:spChg>
        <pc:spChg chg="add del mod">
          <ac:chgData name="Amin, Ruhul" userId="f1755d59-16cf-4c78-a6eb-561441029c23" providerId="ADAL" clId="{49FA622B-01CD-45EB-BC02-A66DB0049FC9}" dt="2025-06-24T08:08:49.002" v="22178" actId="478"/>
          <ac:spMkLst>
            <pc:docMk/>
            <pc:sldMk cId="3421167618" sldId="283"/>
            <ac:spMk id="12" creationId="{67E9824F-0791-13CD-7F0B-1160897CEA5B}"/>
          </ac:spMkLst>
        </pc:spChg>
        <pc:spChg chg="add mod">
          <ac:chgData name="Amin, Ruhul" userId="f1755d59-16cf-4c78-a6eb-561441029c23" providerId="ADAL" clId="{49FA622B-01CD-45EB-BC02-A66DB0049FC9}" dt="2025-06-26T07:26:33.791" v="25128" actId="6549"/>
          <ac:spMkLst>
            <pc:docMk/>
            <pc:sldMk cId="3421167618" sldId="283"/>
            <ac:spMk id="14" creationId="{05AC7D5B-346D-A02E-3602-1374A5364374}"/>
          </ac:spMkLst>
        </pc:spChg>
        <pc:spChg chg="add del mod">
          <ac:chgData name="Amin, Ruhul" userId="f1755d59-16cf-4c78-a6eb-561441029c23" providerId="ADAL" clId="{49FA622B-01CD-45EB-BC02-A66DB0049FC9}" dt="2025-06-23T17:24:36.173" v="21754" actId="478"/>
          <ac:spMkLst>
            <pc:docMk/>
            <pc:sldMk cId="3421167618" sldId="283"/>
            <ac:spMk id="28" creationId="{9F53E882-D7D0-44B0-DE67-95CB77E88462}"/>
          </ac:spMkLst>
        </pc:spChg>
        <pc:spChg chg="add del mod topLvl">
          <ac:chgData name="Amin, Ruhul" userId="f1755d59-16cf-4c78-a6eb-561441029c23" providerId="ADAL" clId="{49FA622B-01CD-45EB-BC02-A66DB0049FC9}" dt="2025-06-24T08:08:49.002" v="22178" actId="478"/>
          <ac:spMkLst>
            <pc:docMk/>
            <pc:sldMk cId="3421167618" sldId="283"/>
            <ac:spMk id="31" creationId="{70064C9C-CEDA-8C8D-11B6-4AA0A7F31488}"/>
          </ac:spMkLst>
        </pc:spChg>
        <pc:spChg chg="add del mod">
          <ac:chgData name="Amin, Ruhul" userId="f1755d59-16cf-4c78-a6eb-561441029c23" providerId="ADAL" clId="{49FA622B-01CD-45EB-BC02-A66DB0049FC9}" dt="2025-06-23T17:25:25.493" v="21763" actId="478"/>
          <ac:spMkLst>
            <pc:docMk/>
            <pc:sldMk cId="3421167618" sldId="283"/>
            <ac:spMk id="35" creationId="{5361F7A9-BBE6-C837-3C0A-0871B2263ADD}"/>
          </ac:spMkLst>
        </pc:spChg>
        <pc:spChg chg="del mod topLvl">
          <ac:chgData name="Amin, Ruhul" userId="f1755d59-16cf-4c78-a6eb-561441029c23" providerId="ADAL" clId="{49FA622B-01CD-45EB-BC02-A66DB0049FC9}" dt="2025-06-23T17:22:34.777" v="21721" actId="478"/>
          <ac:spMkLst>
            <pc:docMk/>
            <pc:sldMk cId="3421167618" sldId="283"/>
            <ac:spMk id="37" creationId="{D197C0F7-55C3-C575-8C79-72ED17B96BFF}"/>
          </ac:spMkLst>
        </pc:spChg>
        <pc:spChg chg="mod">
          <ac:chgData name="Amin, Ruhul" userId="f1755d59-16cf-4c78-a6eb-561441029c23" providerId="ADAL" clId="{49FA622B-01CD-45EB-BC02-A66DB0049FC9}" dt="2025-06-20T14:13:27.640" v="21195" actId="20577"/>
          <ac:spMkLst>
            <pc:docMk/>
            <pc:sldMk cId="3421167618" sldId="283"/>
            <ac:spMk id="41" creationId="{2DF2F4A9-53F1-D5E3-DDC4-CB4954764C8D}"/>
          </ac:spMkLst>
        </pc:spChg>
        <pc:spChg chg="add del mod">
          <ac:chgData name="Amin, Ruhul" userId="f1755d59-16cf-4c78-a6eb-561441029c23" providerId="ADAL" clId="{49FA622B-01CD-45EB-BC02-A66DB0049FC9}" dt="2025-06-23T17:25:53.314" v="21776" actId="478"/>
          <ac:spMkLst>
            <pc:docMk/>
            <pc:sldMk cId="3421167618" sldId="283"/>
            <ac:spMk id="47" creationId="{3ECB97A4-EB84-FB39-617B-CA2E1B087BE8}"/>
          </ac:spMkLst>
        </pc:spChg>
        <pc:spChg chg="add del mod">
          <ac:chgData name="Amin, Ruhul" userId="f1755d59-16cf-4c78-a6eb-561441029c23" providerId="ADAL" clId="{49FA622B-01CD-45EB-BC02-A66DB0049FC9}" dt="2025-06-23T17:27:03.532" v="21789" actId="478"/>
          <ac:spMkLst>
            <pc:docMk/>
            <pc:sldMk cId="3421167618" sldId="283"/>
            <ac:spMk id="48" creationId="{F5944AC3-0ED9-D42A-5B62-9158A8D12322}"/>
          </ac:spMkLst>
        </pc:spChg>
        <pc:spChg chg="add del mod">
          <ac:chgData name="Amin, Ruhul" userId="f1755d59-16cf-4c78-a6eb-561441029c23" providerId="ADAL" clId="{49FA622B-01CD-45EB-BC02-A66DB0049FC9}" dt="2025-06-23T17:25:51.046" v="21775" actId="478"/>
          <ac:spMkLst>
            <pc:docMk/>
            <pc:sldMk cId="3421167618" sldId="283"/>
            <ac:spMk id="49" creationId="{E2325E95-55AF-3563-9CC2-CFA558AB760E}"/>
          </ac:spMkLst>
        </pc:spChg>
        <pc:spChg chg="add del mod">
          <ac:chgData name="Amin, Ruhul" userId="f1755d59-16cf-4c78-a6eb-561441029c23" providerId="ADAL" clId="{49FA622B-01CD-45EB-BC02-A66DB0049FC9}" dt="2025-06-23T17:26:37.932" v="21785" actId="478"/>
          <ac:spMkLst>
            <pc:docMk/>
            <pc:sldMk cId="3421167618" sldId="283"/>
            <ac:spMk id="50" creationId="{E0F279AD-C0C5-5825-1564-9B86C8951CF5}"/>
          </ac:spMkLst>
        </pc:spChg>
      </pc:sldChg>
      <pc:sldChg chg="modSp del mod ord">
        <pc:chgData name="Amin, Ruhul" userId="f1755d59-16cf-4c78-a6eb-561441029c23" providerId="ADAL" clId="{49FA622B-01CD-45EB-BC02-A66DB0049FC9}" dt="2025-06-26T09:29:21.585" v="25171" actId="47"/>
        <pc:sldMkLst>
          <pc:docMk/>
          <pc:sldMk cId="409637276" sldId="284"/>
        </pc:sldMkLst>
        <pc:spChg chg="mod">
          <ac:chgData name="Amin, Ruhul" userId="f1755d59-16cf-4c78-a6eb-561441029c23" providerId="ADAL" clId="{49FA622B-01CD-45EB-BC02-A66DB0049FC9}" dt="2025-06-23T11:02:27.280" v="21691" actId="313"/>
          <ac:spMkLst>
            <pc:docMk/>
            <pc:sldMk cId="409637276" sldId="284"/>
            <ac:spMk id="5" creationId="{12426031-0E57-34F0-2742-CDFED5B223B9}"/>
          </ac:spMkLst>
        </pc:spChg>
      </pc:sldChg>
      <pc:sldChg chg="modSp del mod ord">
        <pc:chgData name="Amin, Ruhul" userId="f1755d59-16cf-4c78-a6eb-561441029c23" providerId="ADAL" clId="{49FA622B-01CD-45EB-BC02-A66DB0049FC9}" dt="2025-06-26T09:29:21.585" v="25171" actId="47"/>
        <pc:sldMkLst>
          <pc:docMk/>
          <pc:sldMk cId="3644554673" sldId="285"/>
        </pc:sldMkLst>
        <pc:spChg chg="mod">
          <ac:chgData name="Amin, Ruhul" userId="f1755d59-16cf-4c78-a6eb-561441029c23" providerId="ADAL" clId="{49FA622B-01CD-45EB-BC02-A66DB0049FC9}" dt="2025-06-23T16:44:45.917" v="21695" actId="1076"/>
          <ac:spMkLst>
            <pc:docMk/>
            <pc:sldMk cId="3644554673" sldId="285"/>
            <ac:spMk id="6" creationId="{89F918AC-D5F6-03DF-4D28-BED8AE273A85}"/>
          </ac:spMkLst>
        </pc:spChg>
        <pc:spChg chg="mod">
          <ac:chgData name="Amin, Ruhul" userId="f1755d59-16cf-4c78-a6eb-561441029c23" providerId="ADAL" clId="{49FA622B-01CD-45EB-BC02-A66DB0049FC9}" dt="2025-06-23T16:44:37.726" v="21692" actId="1076"/>
          <ac:spMkLst>
            <pc:docMk/>
            <pc:sldMk cId="3644554673" sldId="285"/>
            <ac:spMk id="9" creationId="{5DE7F9F2-92E9-EFBC-34DB-7D1A74F80E58}"/>
          </ac:spMkLst>
        </pc:spChg>
        <pc:picChg chg="mod">
          <ac:chgData name="Amin, Ruhul" userId="f1755d59-16cf-4c78-a6eb-561441029c23" providerId="ADAL" clId="{49FA622B-01CD-45EB-BC02-A66DB0049FC9}" dt="2025-06-23T16:44:43.324" v="21694" actId="1076"/>
          <ac:picMkLst>
            <pc:docMk/>
            <pc:sldMk cId="3644554673" sldId="285"/>
            <ac:picMk id="7" creationId="{D6DC2135-18CF-DDED-B3EC-C9BA3ABED539}"/>
          </ac:picMkLst>
        </pc:picChg>
      </pc:sldChg>
      <pc:sldChg chg="del ord">
        <pc:chgData name="Amin, Ruhul" userId="f1755d59-16cf-4c78-a6eb-561441029c23" providerId="ADAL" clId="{49FA622B-01CD-45EB-BC02-A66DB0049FC9}" dt="2025-06-24T12:37:45.657" v="22731" actId="2696"/>
        <pc:sldMkLst>
          <pc:docMk/>
          <pc:sldMk cId="1661814046" sldId="286"/>
        </pc:sldMkLst>
      </pc:sldChg>
      <pc:sldChg chg="addSp delSp modSp add mod ord">
        <pc:chgData name="Amin, Ruhul" userId="f1755d59-16cf-4c78-a6eb-561441029c23" providerId="ADAL" clId="{49FA622B-01CD-45EB-BC02-A66DB0049FC9}" dt="2025-06-24T12:40:05.468" v="22745" actId="1076"/>
        <pc:sldMkLst>
          <pc:docMk/>
          <pc:sldMk cId="2081200267" sldId="286"/>
        </pc:sldMkLst>
        <pc:spChg chg="mod">
          <ac:chgData name="Amin, Ruhul" userId="f1755d59-16cf-4c78-a6eb-561441029c23" providerId="ADAL" clId="{49FA622B-01CD-45EB-BC02-A66DB0049FC9}" dt="2025-06-24T12:38:28.159" v="22735"/>
          <ac:spMkLst>
            <pc:docMk/>
            <pc:sldMk cId="2081200267" sldId="286"/>
            <ac:spMk id="4" creationId="{240EAB5B-256E-984C-1E90-57D5109039BE}"/>
          </ac:spMkLst>
        </pc:spChg>
        <pc:spChg chg="del">
          <ac:chgData name="Amin, Ruhul" userId="f1755d59-16cf-4c78-a6eb-561441029c23" providerId="ADAL" clId="{49FA622B-01CD-45EB-BC02-A66DB0049FC9}" dt="2025-06-24T12:39:10.567" v="22736" actId="478"/>
          <ac:spMkLst>
            <pc:docMk/>
            <pc:sldMk cId="2081200267" sldId="286"/>
            <ac:spMk id="14" creationId="{05AC7D5B-346D-A02E-3602-1374A5364374}"/>
          </ac:spMkLst>
        </pc:spChg>
        <pc:picChg chg="add mod modCrop">
          <ac:chgData name="Amin, Ruhul" userId="f1755d59-16cf-4c78-a6eb-561441029c23" providerId="ADAL" clId="{49FA622B-01CD-45EB-BC02-A66DB0049FC9}" dt="2025-06-24T12:40:05.468" v="22745" actId="1076"/>
          <ac:picMkLst>
            <pc:docMk/>
            <pc:sldMk cId="2081200267" sldId="286"/>
            <ac:picMk id="2" creationId="{1178BADD-BDC9-40AE-DA5C-15E5EE5E157D}"/>
          </ac:picMkLst>
        </pc:picChg>
      </pc:sldChg>
      <pc:sldChg chg="add del">
        <pc:chgData name="Amin, Ruhul" userId="f1755d59-16cf-4c78-a6eb-561441029c23" providerId="ADAL" clId="{49FA622B-01CD-45EB-BC02-A66DB0049FC9}" dt="2025-06-24T07:15:58.052" v="21910" actId="2696"/>
        <pc:sldMkLst>
          <pc:docMk/>
          <pc:sldMk cId="921277159" sldId="287"/>
        </pc:sldMkLst>
      </pc:sldChg>
      <pc:sldChg chg="addSp delSp modSp add mod ord">
        <pc:chgData name="Amin, Ruhul" userId="f1755d59-16cf-4c78-a6eb-561441029c23" providerId="ADAL" clId="{49FA622B-01CD-45EB-BC02-A66DB0049FC9}" dt="2025-06-24T17:15:21.738" v="23900" actId="255"/>
        <pc:sldMkLst>
          <pc:docMk/>
          <pc:sldMk cId="3606915285" sldId="287"/>
        </pc:sldMkLst>
        <pc:spChg chg="add mod ord">
          <ac:chgData name="Amin, Ruhul" userId="f1755d59-16cf-4c78-a6eb-561441029c23" providerId="ADAL" clId="{49FA622B-01CD-45EB-BC02-A66DB0049FC9}" dt="2025-06-24T17:15:10.928" v="23898" actId="255"/>
          <ac:spMkLst>
            <pc:docMk/>
            <pc:sldMk cId="3606915285" sldId="287"/>
            <ac:spMk id="2" creationId="{8FDD1382-9FF9-76AA-DCAF-2B6F837CCF7D}"/>
          </ac:spMkLst>
        </pc:spChg>
        <pc:spChg chg="mod">
          <ac:chgData name="Amin, Ruhul" userId="f1755d59-16cf-4c78-a6eb-561441029c23" providerId="ADAL" clId="{49FA622B-01CD-45EB-BC02-A66DB0049FC9}" dt="2025-06-24T07:26:16.234" v="21992" actId="20577"/>
          <ac:spMkLst>
            <pc:docMk/>
            <pc:sldMk cId="3606915285" sldId="287"/>
            <ac:spMk id="4" creationId="{240EAB5B-256E-984C-1E90-57D5109039BE}"/>
          </ac:spMkLst>
        </pc:spChg>
        <pc:spChg chg="add mod ord">
          <ac:chgData name="Amin, Ruhul" userId="f1755d59-16cf-4c78-a6eb-561441029c23" providerId="ADAL" clId="{49FA622B-01CD-45EB-BC02-A66DB0049FC9}" dt="2025-06-24T17:15:16.515" v="23899" actId="255"/>
          <ac:spMkLst>
            <pc:docMk/>
            <pc:sldMk cId="3606915285" sldId="287"/>
            <ac:spMk id="5" creationId="{EE547B0C-30A4-0885-5D7B-879C24C4C2C9}"/>
          </ac:spMkLst>
        </pc:spChg>
        <pc:spChg chg="del">
          <ac:chgData name="Amin, Ruhul" userId="f1755d59-16cf-4c78-a6eb-561441029c23" providerId="ADAL" clId="{49FA622B-01CD-45EB-BC02-A66DB0049FC9}" dt="2025-06-24T07:25:53.896" v="21965" actId="478"/>
          <ac:spMkLst>
            <pc:docMk/>
            <pc:sldMk cId="3606915285" sldId="287"/>
            <ac:spMk id="6" creationId="{DF401121-73EE-0E51-0DB2-B6FCDDA52360}"/>
          </ac:spMkLst>
        </pc:spChg>
        <pc:spChg chg="del">
          <ac:chgData name="Amin, Ruhul" userId="f1755d59-16cf-4c78-a6eb-561441029c23" providerId="ADAL" clId="{49FA622B-01CD-45EB-BC02-A66DB0049FC9}" dt="2025-06-24T07:25:57.283" v="21967" actId="478"/>
          <ac:spMkLst>
            <pc:docMk/>
            <pc:sldMk cId="3606915285" sldId="287"/>
            <ac:spMk id="7" creationId="{46CC0B6E-64D3-5828-B458-D87C333A546D}"/>
          </ac:spMkLst>
        </pc:spChg>
        <pc:spChg chg="del">
          <ac:chgData name="Amin, Ruhul" userId="f1755d59-16cf-4c78-a6eb-561441029c23" providerId="ADAL" clId="{49FA622B-01CD-45EB-BC02-A66DB0049FC9}" dt="2025-06-24T07:26:04.956" v="21972" actId="478"/>
          <ac:spMkLst>
            <pc:docMk/>
            <pc:sldMk cId="3606915285" sldId="287"/>
            <ac:spMk id="8" creationId="{97B6670D-83FB-6248-4F5D-207EF774F0E8}"/>
          </ac:spMkLst>
        </pc:spChg>
        <pc:spChg chg="del">
          <ac:chgData name="Amin, Ruhul" userId="f1755d59-16cf-4c78-a6eb-561441029c23" providerId="ADAL" clId="{49FA622B-01CD-45EB-BC02-A66DB0049FC9}" dt="2025-06-24T07:26:00.274" v="21969" actId="478"/>
          <ac:spMkLst>
            <pc:docMk/>
            <pc:sldMk cId="3606915285" sldId="287"/>
            <ac:spMk id="9" creationId="{4779C826-8F2D-F7D2-4181-3DFBC6AC7BD2}"/>
          </ac:spMkLst>
        </pc:spChg>
        <pc:spChg chg="del">
          <ac:chgData name="Amin, Ruhul" userId="f1755d59-16cf-4c78-a6eb-561441029c23" providerId="ADAL" clId="{49FA622B-01CD-45EB-BC02-A66DB0049FC9}" dt="2025-06-24T07:25:59.345" v="21968" actId="478"/>
          <ac:spMkLst>
            <pc:docMk/>
            <pc:sldMk cId="3606915285" sldId="287"/>
            <ac:spMk id="10" creationId="{D4E7EA57-FB7E-EAB4-B589-2C2B95919920}"/>
          </ac:spMkLst>
        </pc:spChg>
        <pc:spChg chg="del">
          <ac:chgData name="Amin, Ruhul" userId="f1755d59-16cf-4c78-a6eb-561441029c23" providerId="ADAL" clId="{49FA622B-01CD-45EB-BC02-A66DB0049FC9}" dt="2025-06-24T07:26:04.073" v="21971" actId="478"/>
          <ac:spMkLst>
            <pc:docMk/>
            <pc:sldMk cId="3606915285" sldId="287"/>
            <ac:spMk id="11" creationId="{73AB2B20-6644-D33F-33D2-93A37A2043A7}"/>
          </ac:spMkLst>
        </pc:spChg>
        <pc:spChg chg="del">
          <ac:chgData name="Amin, Ruhul" userId="f1755d59-16cf-4c78-a6eb-561441029c23" providerId="ADAL" clId="{49FA622B-01CD-45EB-BC02-A66DB0049FC9}" dt="2025-06-24T07:26:01.946" v="21970" actId="478"/>
          <ac:spMkLst>
            <pc:docMk/>
            <pc:sldMk cId="3606915285" sldId="287"/>
            <ac:spMk id="12" creationId="{67E9824F-0791-13CD-7F0B-1160897CEA5B}"/>
          </ac:spMkLst>
        </pc:spChg>
        <pc:spChg chg="add mod">
          <ac:chgData name="Amin, Ruhul" userId="f1755d59-16cf-4c78-a6eb-561441029c23" providerId="ADAL" clId="{49FA622B-01CD-45EB-BC02-A66DB0049FC9}" dt="2025-06-24T08:07:11.029" v="22174" actId="255"/>
          <ac:spMkLst>
            <pc:docMk/>
            <pc:sldMk cId="3606915285" sldId="287"/>
            <ac:spMk id="13" creationId="{60CED820-5BED-6282-3F33-B1DFD456906F}"/>
          </ac:spMkLst>
        </pc:spChg>
        <pc:spChg chg="add del mod">
          <ac:chgData name="Amin, Ruhul" userId="f1755d59-16cf-4c78-a6eb-561441029c23" providerId="ADAL" clId="{49FA622B-01CD-45EB-BC02-A66DB0049FC9}" dt="2025-06-24T07:36:48.077" v="22016" actId="478"/>
          <ac:spMkLst>
            <pc:docMk/>
            <pc:sldMk cId="3606915285" sldId="287"/>
            <ac:spMk id="14" creationId="{66923F12-CE23-6607-CDA7-1DD41D1437A9}"/>
          </ac:spMkLst>
        </pc:spChg>
        <pc:spChg chg="add mod ord">
          <ac:chgData name="Amin, Ruhul" userId="f1755d59-16cf-4c78-a6eb-561441029c23" providerId="ADAL" clId="{49FA622B-01CD-45EB-BC02-A66DB0049FC9}" dt="2025-06-24T17:15:21.738" v="23900" actId="255"/>
          <ac:spMkLst>
            <pc:docMk/>
            <pc:sldMk cId="3606915285" sldId="287"/>
            <ac:spMk id="15" creationId="{E6DDC431-9846-0E7E-D845-DB07F2C165A2}"/>
          </ac:spMkLst>
        </pc:spChg>
        <pc:spChg chg="add del mod">
          <ac:chgData name="Amin, Ruhul" userId="f1755d59-16cf-4c78-a6eb-561441029c23" providerId="ADAL" clId="{49FA622B-01CD-45EB-BC02-A66DB0049FC9}" dt="2025-06-24T07:36:45.462" v="22015" actId="478"/>
          <ac:spMkLst>
            <pc:docMk/>
            <pc:sldMk cId="3606915285" sldId="287"/>
            <ac:spMk id="16" creationId="{B129DD43-C192-70BE-7377-930D3C8B8869}"/>
          </ac:spMkLst>
        </pc:spChg>
        <pc:spChg chg="add del mod">
          <ac:chgData name="Amin, Ruhul" userId="f1755d59-16cf-4c78-a6eb-561441029c23" providerId="ADAL" clId="{49FA622B-01CD-45EB-BC02-A66DB0049FC9}" dt="2025-06-24T07:30:00.211" v="21998" actId="478"/>
          <ac:spMkLst>
            <pc:docMk/>
            <pc:sldMk cId="3606915285" sldId="287"/>
            <ac:spMk id="17" creationId="{EFF3D0DB-23AA-3CCB-3E76-44D39AEC25C9}"/>
          </ac:spMkLst>
        </pc:spChg>
        <pc:spChg chg="add del mod">
          <ac:chgData name="Amin, Ruhul" userId="f1755d59-16cf-4c78-a6eb-561441029c23" providerId="ADAL" clId="{49FA622B-01CD-45EB-BC02-A66DB0049FC9}" dt="2025-06-24T07:43:53.344" v="22075" actId="478"/>
          <ac:spMkLst>
            <pc:docMk/>
            <pc:sldMk cId="3606915285" sldId="287"/>
            <ac:spMk id="18" creationId="{467FFBF5-897A-87F3-E645-5937178A5881}"/>
          </ac:spMkLst>
        </pc:spChg>
        <pc:spChg chg="add del mod">
          <ac:chgData name="Amin, Ruhul" userId="f1755d59-16cf-4c78-a6eb-561441029c23" providerId="ADAL" clId="{49FA622B-01CD-45EB-BC02-A66DB0049FC9}" dt="2025-06-24T07:43:55.040" v="22076" actId="478"/>
          <ac:spMkLst>
            <pc:docMk/>
            <pc:sldMk cId="3606915285" sldId="287"/>
            <ac:spMk id="19" creationId="{AA4B025C-BD03-3470-E500-1B8D98458AF1}"/>
          </ac:spMkLst>
        </pc:spChg>
        <pc:spChg chg="add mod">
          <ac:chgData name="Amin, Ruhul" userId="f1755d59-16cf-4c78-a6eb-561441029c23" providerId="ADAL" clId="{49FA622B-01CD-45EB-BC02-A66DB0049FC9}" dt="2025-06-24T08:07:11.029" v="22174" actId="255"/>
          <ac:spMkLst>
            <pc:docMk/>
            <pc:sldMk cId="3606915285" sldId="287"/>
            <ac:spMk id="20" creationId="{91B5F5DB-FE46-55B2-460B-0550E1FA617A}"/>
          </ac:spMkLst>
        </pc:spChg>
        <pc:spChg chg="add mod">
          <ac:chgData name="Amin, Ruhul" userId="f1755d59-16cf-4c78-a6eb-561441029c23" providerId="ADAL" clId="{49FA622B-01CD-45EB-BC02-A66DB0049FC9}" dt="2025-06-24T09:01:32.274" v="22264" actId="6549"/>
          <ac:spMkLst>
            <pc:docMk/>
            <pc:sldMk cId="3606915285" sldId="287"/>
            <ac:spMk id="21" creationId="{A8539082-6BA7-6C4B-A21A-B1174E93A8FD}"/>
          </ac:spMkLst>
        </pc:spChg>
        <pc:spChg chg="add del mod">
          <ac:chgData name="Amin, Ruhul" userId="f1755d59-16cf-4c78-a6eb-561441029c23" providerId="ADAL" clId="{49FA622B-01CD-45EB-BC02-A66DB0049FC9}" dt="2025-06-24T07:56:28.734" v="22128" actId="478"/>
          <ac:spMkLst>
            <pc:docMk/>
            <pc:sldMk cId="3606915285" sldId="287"/>
            <ac:spMk id="22" creationId="{7B8707BD-0764-B190-27FD-4D7B1F10F518}"/>
          </ac:spMkLst>
        </pc:spChg>
        <pc:spChg chg="add del mod">
          <ac:chgData name="Amin, Ruhul" userId="f1755d59-16cf-4c78-a6eb-561441029c23" providerId="ADAL" clId="{49FA622B-01CD-45EB-BC02-A66DB0049FC9}" dt="2025-06-24T07:57:19.850" v="22133" actId="478"/>
          <ac:spMkLst>
            <pc:docMk/>
            <pc:sldMk cId="3606915285" sldId="287"/>
            <ac:spMk id="23" creationId="{196AFC1B-BF73-DB76-F9B7-4F4E3A9936F3}"/>
          </ac:spMkLst>
        </pc:spChg>
        <pc:spChg chg="add mod">
          <ac:chgData name="Amin, Ruhul" userId="f1755d59-16cf-4c78-a6eb-561441029c23" providerId="ADAL" clId="{49FA622B-01CD-45EB-BC02-A66DB0049FC9}" dt="2025-06-24T08:02:08.592" v="22165" actId="1035"/>
          <ac:spMkLst>
            <pc:docMk/>
            <pc:sldMk cId="3606915285" sldId="287"/>
            <ac:spMk id="24" creationId="{98A2770F-9348-5D9B-2207-BF43B88A4112}"/>
          </ac:spMkLst>
        </pc:spChg>
        <pc:spChg chg="del">
          <ac:chgData name="Amin, Ruhul" userId="f1755d59-16cf-4c78-a6eb-561441029c23" providerId="ADAL" clId="{49FA622B-01CD-45EB-BC02-A66DB0049FC9}" dt="2025-06-24T07:25:56.257" v="21966" actId="478"/>
          <ac:spMkLst>
            <pc:docMk/>
            <pc:sldMk cId="3606915285" sldId="287"/>
            <ac:spMk id="31" creationId="{70064C9C-CEDA-8C8D-11B6-4AA0A7F31488}"/>
          </ac:spMkLst>
        </pc:spChg>
      </pc:sldChg>
      <pc:sldChg chg="modSp add mod">
        <pc:chgData name="Amin, Ruhul" userId="f1755d59-16cf-4c78-a6eb-561441029c23" providerId="ADAL" clId="{49FA622B-01CD-45EB-BC02-A66DB0049FC9}" dt="2025-06-26T09:08:09.789" v="25139" actId="20577"/>
        <pc:sldMkLst>
          <pc:docMk/>
          <pc:sldMk cId="692504661" sldId="288"/>
        </pc:sldMkLst>
        <pc:spChg chg="mod">
          <ac:chgData name="Amin, Ruhul" userId="f1755d59-16cf-4c78-a6eb-561441029c23" providerId="ADAL" clId="{49FA622B-01CD-45EB-BC02-A66DB0049FC9}" dt="2025-06-24T17:26:12.386" v="23924" actId="1076"/>
          <ac:spMkLst>
            <pc:docMk/>
            <pc:sldMk cId="692504661" sldId="288"/>
            <ac:spMk id="6" creationId="{DF401121-73EE-0E51-0DB2-B6FCDDA52360}"/>
          </ac:spMkLst>
        </pc:spChg>
        <pc:spChg chg="mod">
          <ac:chgData name="Amin, Ruhul" userId="f1755d59-16cf-4c78-a6eb-561441029c23" providerId="ADAL" clId="{49FA622B-01CD-45EB-BC02-A66DB0049FC9}" dt="2025-06-24T17:25:48.243" v="23922" actId="1076"/>
          <ac:spMkLst>
            <pc:docMk/>
            <pc:sldMk cId="692504661" sldId="288"/>
            <ac:spMk id="10" creationId="{D4E7EA57-FB7E-EAB4-B589-2C2B95919920}"/>
          </ac:spMkLst>
        </pc:spChg>
        <pc:spChg chg="mod">
          <ac:chgData name="Amin, Ruhul" userId="f1755d59-16cf-4c78-a6eb-561441029c23" providerId="ADAL" clId="{49FA622B-01CD-45EB-BC02-A66DB0049FC9}" dt="2025-06-24T17:25:00.929" v="23915" actId="6549"/>
          <ac:spMkLst>
            <pc:docMk/>
            <pc:sldMk cId="692504661" sldId="288"/>
            <ac:spMk id="11" creationId="{73AB2B20-6644-D33F-33D2-93A37A2043A7}"/>
          </ac:spMkLst>
        </pc:spChg>
        <pc:spChg chg="mod">
          <ac:chgData name="Amin, Ruhul" userId="f1755d59-16cf-4c78-a6eb-561441029c23" providerId="ADAL" clId="{49FA622B-01CD-45EB-BC02-A66DB0049FC9}" dt="2025-06-24T17:24:38.005" v="23907" actId="20577"/>
          <ac:spMkLst>
            <pc:docMk/>
            <pc:sldMk cId="692504661" sldId="288"/>
            <ac:spMk id="12" creationId="{67E9824F-0791-13CD-7F0B-1160897CEA5B}"/>
          </ac:spMkLst>
        </pc:spChg>
        <pc:spChg chg="mod">
          <ac:chgData name="Amin, Ruhul" userId="f1755d59-16cf-4c78-a6eb-561441029c23" providerId="ADAL" clId="{49FA622B-01CD-45EB-BC02-A66DB0049FC9}" dt="2025-06-26T09:08:09.789" v="25139" actId="20577"/>
          <ac:spMkLst>
            <pc:docMk/>
            <pc:sldMk cId="692504661" sldId="288"/>
            <ac:spMk id="31" creationId="{70064C9C-CEDA-8C8D-11B6-4AA0A7F31488}"/>
          </ac:spMkLst>
        </pc:spChg>
      </pc:sldChg>
      <pc:sldChg chg="add del ord">
        <pc:chgData name="Amin, Ruhul" userId="f1755d59-16cf-4c78-a6eb-561441029c23" providerId="ADAL" clId="{49FA622B-01CD-45EB-BC02-A66DB0049FC9}" dt="2025-06-26T09:29:21.585" v="25171" actId="47"/>
        <pc:sldMkLst>
          <pc:docMk/>
          <pc:sldMk cId="2020089572" sldId="289"/>
        </pc:sldMkLst>
      </pc:sldChg>
      <pc:sldChg chg="addSp delSp modSp add mod ord">
        <pc:chgData name="Amin, Ruhul" userId="f1755d59-16cf-4c78-a6eb-561441029c23" providerId="ADAL" clId="{49FA622B-01CD-45EB-BC02-A66DB0049FC9}" dt="2025-06-25T16:18:31.597" v="24510" actId="6549"/>
        <pc:sldMkLst>
          <pc:docMk/>
          <pc:sldMk cId="2263266010" sldId="290"/>
        </pc:sldMkLst>
        <pc:spChg chg="add mod">
          <ac:chgData name="Amin, Ruhul" userId="f1755d59-16cf-4c78-a6eb-561441029c23" providerId="ADAL" clId="{49FA622B-01CD-45EB-BC02-A66DB0049FC9}" dt="2025-06-24T09:50:30.753" v="22371"/>
          <ac:spMkLst>
            <pc:docMk/>
            <pc:sldMk cId="2263266010" sldId="290"/>
            <ac:spMk id="2" creationId="{9F36D97E-6914-6BEE-5EDC-E894FF7FFAED}"/>
          </ac:spMkLst>
        </pc:spChg>
        <pc:spChg chg="mod">
          <ac:chgData name="Amin, Ruhul" userId="f1755d59-16cf-4c78-a6eb-561441029c23" providerId="ADAL" clId="{49FA622B-01CD-45EB-BC02-A66DB0049FC9}" dt="2025-06-24T09:50:06.433" v="22370" actId="20577"/>
          <ac:spMkLst>
            <pc:docMk/>
            <pc:sldMk cId="2263266010" sldId="290"/>
            <ac:spMk id="4" creationId="{240EAB5B-256E-984C-1E90-57D5109039BE}"/>
          </ac:spMkLst>
        </pc:spChg>
        <pc:spChg chg="add mod">
          <ac:chgData name="Amin, Ruhul" userId="f1755d59-16cf-4c78-a6eb-561441029c23" providerId="ADAL" clId="{49FA622B-01CD-45EB-BC02-A66DB0049FC9}" dt="2025-06-24T09:50:30.753" v="22371"/>
          <ac:spMkLst>
            <pc:docMk/>
            <pc:sldMk cId="2263266010" sldId="290"/>
            <ac:spMk id="5" creationId="{24B785F8-C826-9958-BB95-543644AE7B50}"/>
          </ac:spMkLst>
        </pc:spChg>
        <pc:spChg chg="add mod">
          <ac:chgData name="Amin, Ruhul" userId="f1755d59-16cf-4c78-a6eb-561441029c23" providerId="ADAL" clId="{49FA622B-01CD-45EB-BC02-A66DB0049FC9}" dt="2025-06-24T09:50:30.753" v="22371"/>
          <ac:spMkLst>
            <pc:docMk/>
            <pc:sldMk cId="2263266010" sldId="290"/>
            <ac:spMk id="6" creationId="{1F2591C6-6FF1-6E41-9B63-3AF9FBCC3F5B}"/>
          </ac:spMkLst>
        </pc:spChg>
        <pc:spChg chg="add mod">
          <ac:chgData name="Amin, Ruhul" userId="f1755d59-16cf-4c78-a6eb-561441029c23" providerId="ADAL" clId="{49FA622B-01CD-45EB-BC02-A66DB0049FC9}" dt="2025-06-24T09:50:30.753" v="22371"/>
          <ac:spMkLst>
            <pc:docMk/>
            <pc:sldMk cId="2263266010" sldId="290"/>
            <ac:spMk id="7" creationId="{8ED777D6-7EC0-1048-8B41-27E51A82A1C6}"/>
          </ac:spMkLst>
        </pc:spChg>
        <pc:spChg chg="add mod">
          <ac:chgData name="Amin, Ruhul" userId="f1755d59-16cf-4c78-a6eb-561441029c23" providerId="ADAL" clId="{49FA622B-01CD-45EB-BC02-A66DB0049FC9}" dt="2025-06-24T09:50:30.753" v="22371"/>
          <ac:spMkLst>
            <pc:docMk/>
            <pc:sldMk cId="2263266010" sldId="290"/>
            <ac:spMk id="8" creationId="{E48AE798-F93C-AFA7-CC2D-797FBE49E85A}"/>
          </ac:spMkLst>
        </pc:spChg>
        <pc:spChg chg="add mod">
          <ac:chgData name="Amin, Ruhul" userId="f1755d59-16cf-4c78-a6eb-561441029c23" providerId="ADAL" clId="{49FA622B-01CD-45EB-BC02-A66DB0049FC9}" dt="2025-06-24T09:50:30.753" v="22371"/>
          <ac:spMkLst>
            <pc:docMk/>
            <pc:sldMk cId="2263266010" sldId="290"/>
            <ac:spMk id="9" creationId="{68576634-EDBC-44BB-CE66-A70DE2496B9D}"/>
          </ac:spMkLst>
        </pc:spChg>
        <pc:spChg chg="add mod">
          <ac:chgData name="Amin, Ruhul" userId="f1755d59-16cf-4c78-a6eb-561441029c23" providerId="ADAL" clId="{49FA622B-01CD-45EB-BC02-A66DB0049FC9}" dt="2025-06-24T09:50:30.753" v="22371"/>
          <ac:spMkLst>
            <pc:docMk/>
            <pc:sldMk cId="2263266010" sldId="290"/>
            <ac:spMk id="10" creationId="{7C5B66D1-0BCC-3566-B740-28422B790E9E}"/>
          </ac:spMkLst>
        </pc:spChg>
        <pc:spChg chg="add mod">
          <ac:chgData name="Amin, Ruhul" userId="f1755d59-16cf-4c78-a6eb-561441029c23" providerId="ADAL" clId="{49FA622B-01CD-45EB-BC02-A66DB0049FC9}" dt="2025-06-24T09:50:30.753" v="22371"/>
          <ac:spMkLst>
            <pc:docMk/>
            <pc:sldMk cId="2263266010" sldId="290"/>
            <ac:spMk id="11" creationId="{276390A9-3F97-9162-7D9E-06C6B15D1240}"/>
          </ac:spMkLst>
        </pc:spChg>
        <pc:spChg chg="add mod">
          <ac:chgData name="Amin, Ruhul" userId="f1755d59-16cf-4c78-a6eb-561441029c23" providerId="ADAL" clId="{49FA622B-01CD-45EB-BC02-A66DB0049FC9}" dt="2025-06-25T16:18:31.597" v="24510" actId="6549"/>
          <ac:spMkLst>
            <pc:docMk/>
            <pc:sldMk cId="2263266010" sldId="290"/>
            <ac:spMk id="12" creationId="{FE1E80BD-0058-4ADD-40A5-5C5EBEFEAF5C}"/>
          </ac:spMkLst>
        </pc:spChg>
        <pc:spChg chg="del mod">
          <ac:chgData name="Amin, Ruhul" userId="f1755d59-16cf-4c78-a6eb-561441029c23" providerId="ADAL" clId="{49FA622B-01CD-45EB-BC02-A66DB0049FC9}" dt="2025-06-24T09:49:58.356" v="22352" actId="478"/>
          <ac:spMkLst>
            <pc:docMk/>
            <pc:sldMk cId="2263266010" sldId="290"/>
            <ac:spMk id="14" creationId="{05AC7D5B-346D-A02E-3602-1374A5364374}"/>
          </ac:spMkLst>
        </pc:spChg>
      </pc:sldChg>
      <pc:sldChg chg="add del">
        <pc:chgData name="Amin, Ruhul" userId="f1755d59-16cf-4c78-a6eb-561441029c23" providerId="ADAL" clId="{49FA622B-01CD-45EB-BC02-A66DB0049FC9}" dt="2025-06-24T10:25:50.107" v="22622" actId="2696"/>
        <pc:sldMkLst>
          <pc:docMk/>
          <pc:sldMk cId="47027051" sldId="291"/>
        </pc:sldMkLst>
      </pc:sldChg>
      <pc:sldChg chg="addSp modSp add mod">
        <pc:chgData name="Amin, Ruhul" userId="f1755d59-16cf-4c78-a6eb-561441029c23" providerId="ADAL" clId="{49FA622B-01CD-45EB-BC02-A66DB0049FC9}" dt="2025-06-25T17:14:02.307" v="24968" actId="20577"/>
        <pc:sldMkLst>
          <pc:docMk/>
          <pc:sldMk cId="1487337396" sldId="291"/>
        </pc:sldMkLst>
        <pc:spChg chg="mod">
          <ac:chgData name="Amin, Ruhul" userId="f1755d59-16cf-4c78-a6eb-561441029c23" providerId="ADAL" clId="{49FA622B-01CD-45EB-BC02-A66DB0049FC9}" dt="2025-06-24T12:35:03.033" v="22716" actId="20577"/>
          <ac:spMkLst>
            <pc:docMk/>
            <pc:sldMk cId="1487337396" sldId="291"/>
            <ac:spMk id="4" creationId="{240EAB5B-256E-984C-1E90-57D5109039BE}"/>
          </ac:spMkLst>
        </pc:spChg>
        <pc:spChg chg="mod">
          <ac:chgData name="Amin, Ruhul" userId="f1755d59-16cf-4c78-a6eb-561441029c23" providerId="ADAL" clId="{49FA622B-01CD-45EB-BC02-A66DB0049FC9}" dt="2025-06-25T17:14:02.307" v="24968" actId="20577"/>
          <ac:spMkLst>
            <pc:docMk/>
            <pc:sldMk cId="1487337396" sldId="291"/>
            <ac:spMk id="14" creationId="{05AC7D5B-346D-A02E-3602-1374A5364374}"/>
          </ac:spMkLst>
        </pc:spChg>
        <pc:picChg chg="add mod">
          <ac:chgData name="Amin, Ruhul" userId="f1755d59-16cf-4c78-a6eb-561441029c23" providerId="ADAL" clId="{49FA622B-01CD-45EB-BC02-A66DB0049FC9}" dt="2025-06-24T12:37:12.387" v="22730" actId="1076"/>
          <ac:picMkLst>
            <pc:docMk/>
            <pc:sldMk cId="1487337396" sldId="291"/>
            <ac:picMk id="2" creationId="{25FA6E67-FCC5-1528-5FC4-8622D6471F4D}"/>
          </ac:picMkLst>
        </pc:picChg>
        <pc:picChg chg="add mod">
          <ac:chgData name="Amin, Ruhul" userId="f1755d59-16cf-4c78-a6eb-561441029c23" providerId="ADAL" clId="{49FA622B-01CD-45EB-BC02-A66DB0049FC9}" dt="2025-06-24T12:37:12.387" v="22730" actId="1076"/>
          <ac:picMkLst>
            <pc:docMk/>
            <pc:sldMk cId="1487337396" sldId="291"/>
            <ac:picMk id="5" creationId="{AF3637FB-3EA9-F63E-28F4-94945690279E}"/>
          </ac:picMkLst>
        </pc:picChg>
        <pc:picChg chg="add mod">
          <ac:chgData name="Amin, Ruhul" userId="f1755d59-16cf-4c78-a6eb-561441029c23" providerId="ADAL" clId="{49FA622B-01CD-45EB-BC02-A66DB0049FC9}" dt="2025-06-24T12:37:12.387" v="22730" actId="1076"/>
          <ac:picMkLst>
            <pc:docMk/>
            <pc:sldMk cId="1487337396" sldId="291"/>
            <ac:picMk id="6" creationId="{1292D889-950D-8324-FD6B-62575E151082}"/>
          </ac:picMkLst>
        </pc:picChg>
        <pc:picChg chg="add mod">
          <ac:chgData name="Amin, Ruhul" userId="f1755d59-16cf-4c78-a6eb-561441029c23" providerId="ADAL" clId="{49FA622B-01CD-45EB-BC02-A66DB0049FC9}" dt="2025-06-24T12:37:12.387" v="22730" actId="1076"/>
          <ac:picMkLst>
            <pc:docMk/>
            <pc:sldMk cId="1487337396" sldId="291"/>
            <ac:picMk id="7" creationId="{17C4CC74-3B01-4198-B9BB-4FF0C0F97F86}"/>
          </ac:picMkLst>
        </pc:picChg>
        <pc:picChg chg="add mod">
          <ac:chgData name="Amin, Ruhul" userId="f1755d59-16cf-4c78-a6eb-561441029c23" providerId="ADAL" clId="{49FA622B-01CD-45EB-BC02-A66DB0049FC9}" dt="2025-06-24T12:37:12.387" v="22730" actId="1076"/>
          <ac:picMkLst>
            <pc:docMk/>
            <pc:sldMk cId="1487337396" sldId="291"/>
            <ac:picMk id="8" creationId="{9D5EBAAB-B891-D1CE-57B0-EF49B19DF734}"/>
          </ac:picMkLst>
        </pc:picChg>
        <pc:picChg chg="add mod">
          <ac:chgData name="Amin, Ruhul" userId="f1755d59-16cf-4c78-a6eb-561441029c23" providerId="ADAL" clId="{49FA622B-01CD-45EB-BC02-A66DB0049FC9}" dt="2025-06-24T12:37:12.387" v="22730" actId="1076"/>
          <ac:picMkLst>
            <pc:docMk/>
            <pc:sldMk cId="1487337396" sldId="291"/>
            <ac:picMk id="9" creationId="{55F1898E-2661-6D1D-8FE1-E8BCA8FC6D94}"/>
          </ac:picMkLst>
        </pc:picChg>
      </pc:sldChg>
      <pc:sldChg chg="delSp modSp add del mod">
        <pc:chgData name="Amin, Ruhul" userId="f1755d59-16cf-4c78-a6eb-561441029c23" providerId="ADAL" clId="{49FA622B-01CD-45EB-BC02-A66DB0049FC9}" dt="2025-06-24T10:04:20.652" v="22514" actId="2696"/>
        <pc:sldMkLst>
          <pc:docMk/>
          <pc:sldMk cId="3011551240" sldId="291"/>
        </pc:sldMkLst>
        <pc:spChg chg="mod">
          <ac:chgData name="Amin, Ruhul" userId="f1755d59-16cf-4c78-a6eb-561441029c23" providerId="ADAL" clId="{49FA622B-01CD-45EB-BC02-A66DB0049FC9}" dt="2025-06-24T10:01:52.985" v="22504"/>
          <ac:spMkLst>
            <pc:docMk/>
            <pc:sldMk cId="3011551240" sldId="291"/>
            <ac:spMk id="4" creationId="{240EAB5B-256E-984C-1E90-57D5109039BE}"/>
          </ac:spMkLst>
        </pc:spChg>
        <pc:spChg chg="del mod">
          <ac:chgData name="Amin, Ruhul" userId="f1755d59-16cf-4c78-a6eb-561441029c23" providerId="ADAL" clId="{49FA622B-01CD-45EB-BC02-A66DB0049FC9}" dt="2025-06-24T10:03:44.167" v="22509" actId="478"/>
          <ac:spMkLst>
            <pc:docMk/>
            <pc:sldMk cId="3011551240" sldId="291"/>
            <ac:spMk id="12" creationId="{FE1E80BD-0058-4ADD-40A5-5C5EBEFEAF5C}"/>
          </ac:spMkLst>
        </pc:spChg>
      </pc:sldChg>
      <pc:sldChg chg="modSp add mod ord">
        <pc:chgData name="Amin, Ruhul" userId="f1755d59-16cf-4c78-a6eb-561441029c23" providerId="ADAL" clId="{49FA622B-01CD-45EB-BC02-A66DB0049FC9}" dt="2025-06-25T16:19:31.335" v="24540" actId="6549"/>
        <pc:sldMkLst>
          <pc:docMk/>
          <pc:sldMk cId="1541234308" sldId="292"/>
        </pc:sldMkLst>
        <pc:spChg chg="mod">
          <ac:chgData name="Amin, Ruhul" userId="f1755d59-16cf-4c78-a6eb-561441029c23" providerId="ADAL" clId="{49FA622B-01CD-45EB-BC02-A66DB0049FC9}" dt="2025-06-24T10:10:21.514" v="22541" actId="20577"/>
          <ac:spMkLst>
            <pc:docMk/>
            <pc:sldMk cId="1541234308" sldId="292"/>
            <ac:spMk id="4" creationId="{240EAB5B-256E-984C-1E90-57D5109039BE}"/>
          </ac:spMkLst>
        </pc:spChg>
        <pc:spChg chg="mod">
          <ac:chgData name="Amin, Ruhul" userId="f1755d59-16cf-4c78-a6eb-561441029c23" providerId="ADAL" clId="{49FA622B-01CD-45EB-BC02-A66DB0049FC9}" dt="2025-06-25T16:19:31.335" v="24540" actId="6549"/>
          <ac:spMkLst>
            <pc:docMk/>
            <pc:sldMk cId="1541234308" sldId="292"/>
            <ac:spMk id="14" creationId="{05AC7D5B-346D-A02E-3602-1374A5364374}"/>
          </ac:spMkLst>
        </pc:sp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3665742844" sldId="293"/>
        </pc:sldMkLst>
        <pc:spChg chg="add mod">
          <ac:chgData name="Amin, Ruhul" userId="f1755d59-16cf-4c78-a6eb-561441029c23" providerId="ADAL" clId="{49FA622B-01CD-45EB-BC02-A66DB0049FC9}" dt="2025-06-24T12:58:08.277" v="22785" actId="947"/>
          <ac:spMkLst>
            <pc:docMk/>
            <pc:sldMk cId="3665742844" sldId="293"/>
            <ac:spMk id="4" creationId="{7C7AB82D-420A-F7C0-7C8E-7A05BCD99044}"/>
          </ac:spMkLst>
        </pc:spChg>
        <pc:spChg chg="add mod">
          <ac:chgData name="Amin, Ruhul" userId="f1755d59-16cf-4c78-a6eb-561441029c23" providerId="ADAL" clId="{49FA622B-01CD-45EB-BC02-A66DB0049FC9}" dt="2025-06-24T12:58:08.740" v="23222" actId="947"/>
          <ac:spMkLst>
            <pc:docMk/>
            <pc:sldMk cId="3665742844" sldId="293"/>
            <ac:spMk id="5" creationId="{AC0A44A6-FA5C-39FF-5778-2264F9C50AA9}"/>
          </ac:spMkLst>
        </pc:spChg>
        <pc:spChg chg="add mod">
          <ac:chgData name="Amin, Ruhul" userId="f1755d59-16cf-4c78-a6eb-561441029c23" providerId="ADAL" clId="{49FA622B-01CD-45EB-BC02-A66DB0049FC9}" dt="2025-06-24T12:58:08.765" v="23258" actId="947"/>
          <ac:spMkLst>
            <pc:docMk/>
            <pc:sldMk cId="3665742844" sldId="293"/>
            <ac:spMk id="6" creationId="{2385008C-9FF1-64B1-4D65-1EF844F3B524}"/>
          </ac:spMkLst>
        </pc:spChg>
        <pc:picChg chg="add mod">
          <ac:chgData name="Amin, Ruhul" userId="f1755d59-16cf-4c78-a6eb-561441029c23" providerId="ADAL" clId="{49FA622B-01CD-45EB-BC02-A66DB0049FC9}" dt="2025-06-24T12:58:08.765" v="23259" actId="108"/>
          <ac:picMkLst>
            <pc:docMk/>
            <pc:sldMk cId="3665742844" sldId="293"/>
            <ac:picMk id="7" creationId="{F6654F84-7872-D31B-AA7B-4FC918F963FC}"/>
          </ac:picMkLst>
        </pc:picChg>
        <pc:picChg chg="add mod">
          <ac:chgData name="Amin, Ruhul" userId="f1755d59-16cf-4c78-a6eb-561441029c23" providerId="ADAL" clId="{49FA622B-01CD-45EB-BC02-A66DB0049FC9}" dt="2025-06-24T12:58:08.765" v="23260"/>
          <ac:picMkLst>
            <pc:docMk/>
            <pc:sldMk cId="3665742844" sldId="293"/>
            <ac:picMk id="8" creationId="{F7FC9336-0C9A-88C7-3A6F-92E6751FCABF}"/>
          </ac:picMkLst>
        </pc:picChg>
        <pc:picChg chg="add mod">
          <ac:chgData name="Amin, Ruhul" userId="f1755d59-16cf-4c78-a6eb-561441029c23" providerId="ADAL" clId="{49FA622B-01CD-45EB-BC02-A66DB0049FC9}" dt="2025-06-24T12:58:08.765" v="23261" actId="108"/>
          <ac:picMkLst>
            <pc:docMk/>
            <pc:sldMk cId="3665742844" sldId="293"/>
            <ac:picMk id="9" creationId="{975495EB-38CC-F44E-EF9E-B0F36EC40E5C}"/>
          </ac:picMkLst>
        </pc:picChg>
        <pc:picChg chg="add mod">
          <ac:chgData name="Amin, Ruhul" userId="f1755d59-16cf-4c78-a6eb-561441029c23" providerId="ADAL" clId="{49FA622B-01CD-45EB-BC02-A66DB0049FC9}" dt="2025-06-24T12:58:08.765" v="23262" actId="108"/>
          <ac:picMkLst>
            <pc:docMk/>
            <pc:sldMk cId="3665742844" sldId="293"/>
            <ac:picMk id="10" creationId="{3126D870-F1C3-0E40-49FD-23402F9AE00D}"/>
          </ac:picMkLst>
        </pc:picChg>
        <pc:picChg chg="add mod">
          <ac:chgData name="Amin, Ruhul" userId="f1755d59-16cf-4c78-a6eb-561441029c23" providerId="ADAL" clId="{49FA622B-01CD-45EB-BC02-A66DB0049FC9}" dt="2025-06-24T12:58:08.765" v="23263" actId="108"/>
          <ac:picMkLst>
            <pc:docMk/>
            <pc:sldMk cId="3665742844" sldId="293"/>
            <ac:picMk id="11" creationId="{C8F5996F-038A-B52D-FE71-4E3958ECA981}"/>
          </ac:picMkLst>
        </pc:picChg>
        <pc:picChg chg="add mod">
          <ac:chgData name="Amin, Ruhul" userId="f1755d59-16cf-4c78-a6eb-561441029c23" providerId="ADAL" clId="{49FA622B-01CD-45EB-BC02-A66DB0049FC9}" dt="2025-06-24T12:58:08.775" v="23264" actId="108"/>
          <ac:picMkLst>
            <pc:docMk/>
            <pc:sldMk cId="3665742844" sldId="293"/>
            <ac:picMk id="12" creationId="{ECA3E42B-76F8-21A8-56B4-648FCD9D92B2}"/>
          </ac:picMkLst>
        </pc:picChg>
      </pc:sldChg>
      <pc:sldChg chg="modSp add mod ord">
        <pc:chgData name="Amin, Ruhul" userId="f1755d59-16cf-4c78-a6eb-561441029c23" providerId="ADAL" clId="{49FA622B-01CD-45EB-BC02-A66DB0049FC9}" dt="2025-06-25T16:23:11.645" v="24628" actId="20577"/>
        <pc:sldMkLst>
          <pc:docMk/>
          <pc:sldMk cId="2417752555" sldId="294"/>
        </pc:sldMkLst>
        <pc:spChg chg="mod">
          <ac:chgData name="Amin, Ruhul" userId="f1755d59-16cf-4c78-a6eb-561441029c23" providerId="ADAL" clId="{49FA622B-01CD-45EB-BC02-A66DB0049FC9}" dt="2025-06-25T16:23:11.645" v="24628" actId="20577"/>
          <ac:spMkLst>
            <pc:docMk/>
            <pc:sldMk cId="2417752555" sldId="294"/>
            <ac:spMk id="4" creationId="{240EAB5B-256E-984C-1E90-57D5109039BE}"/>
          </ac:spMkLst>
        </pc:spChg>
        <pc:spChg chg="mod">
          <ac:chgData name="Amin, Ruhul" userId="f1755d59-16cf-4c78-a6eb-561441029c23" providerId="ADAL" clId="{49FA622B-01CD-45EB-BC02-A66DB0049FC9}" dt="2025-06-25T16:21:59.506" v="24589" actId="6549"/>
          <ac:spMkLst>
            <pc:docMk/>
            <pc:sldMk cId="2417752555" sldId="294"/>
            <ac:spMk id="14" creationId="{05AC7D5B-346D-A02E-3602-1374A5364374}"/>
          </ac:spMkLst>
        </pc:spChg>
      </pc:sldChg>
      <pc:sldChg chg="modSp add mod">
        <pc:chgData name="Amin, Ruhul" userId="f1755d59-16cf-4c78-a6eb-561441029c23" providerId="ADAL" clId="{49FA622B-01CD-45EB-BC02-A66DB0049FC9}" dt="2025-06-25T16:24:37.049" v="24675" actId="6549"/>
        <pc:sldMkLst>
          <pc:docMk/>
          <pc:sldMk cId="4095813317" sldId="295"/>
        </pc:sldMkLst>
        <pc:spChg chg="mod">
          <ac:chgData name="Amin, Ruhul" userId="f1755d59-16cf-4c78-a6eb-561441029c23" providerId="ADAL" clId="{49FA622B-01CD-45EB-BC02-A66DB0049FC9}" dt="2025-06-25T16:23:33.606" v="24635" actId="20577"/>
          <ac:spMkLst>
            <pc:docMk/>
            <pc:sldMk cId="4095813317" sldId="295"/>
            <ac:spMk id="4" creationId="{240EAB5B-256E-984C-1E90-57D5109039BE}"/>
          </ac:spMkLst>
        </pc:spChg>
        <pc:spChg chg="mod">
          <ac:chgData name="Amin, Ruhul" userId="f1755d59-16cf-4c78-a6eb-561441029c23" providerId="ADAL" clId="{49FA622B-01CD-45EB-BC02-A66DB0049FC9}" dt="2025-06-25T16:24:37.049" v="24675" actId="6549"/>
          <ac:spMkLst>
            <pc:docMk/>
            <pc:sldMk cId="4095813317" sldId="295"/>
            <ac:spMk id="14" creationId="{05AC7D5B-346D-A02E-3602-1374A5364374}"/>
          </ac:spMkLst>
        </pc:spChg>
      </pc:sldChg>
      <pc:sldChg chg="modSp add mod">
        <pc:chgData name="Amin, Ruhul" userId="f1755d59-16cf-4c78-a6eb-561441029c23" providerId="ADAL" clId="{49FA622B-01CD-45EB-BC02-A66DB0049FC9}" dt="2025-06-25T16:24:59.346" v="24685" actId="20577"/>
        <pc:sldMkLst>
          <pc:docMk/>
          <pc:sldMk cId="2925349773" sldId="296"/>
        </pc:sldMkLst>
        <pc:spChg chg="mod">
          <ac:chgData name="Amin, Ruhul" userId="f1755d59-16cf-4c78-a6eb-561441029c23" providerId="ADAL" clId="{49FA622B-01CD-45EB-BC02-A66DB0049FC9}" dt="2025-06-25T16:24:59.346" v="24685" actId="20577"/>
          <ac:spMkLst>
            <pc:docMk/>
            <pc:sldMk cId="2925349773" sldId="296"/>
            <ac:spMk id="4" creationId="{240EAB5B-256E-984C-1E90-57D5109039BE}"/>
          </ac:spMkLst>
        </pc:spChg>
        <pc:spChg chg="mod">
          <ac:chgData name="Amin, Ruhul" userId="f1755d59-16cf-4c78-a6eb-561441029c23" providerId="ADAL" clId="{49FA622B-01CD-45EB-BC02-A66DB0049FC9}" dt="2025-06-24T17:27:21.049" v="23935" actId="113"/>
          <ac:spMkLst>
            <pc:docMk/>
            <pc:sldMk cId="2925349773" sldId="296"/>
            <ac:spMk id="14" creationId="{05AC7D5B-346D-A02E-3602-1374A5364374}"/>
          </ac:spMkLst>
        </pc:spChg>
      </pc:sldChg>
      <pc:sldChg chg="modSp add mod">
        <pc:chgData name="Amin, Ruhul" userId="f1755d59-16cf-4c78-a6eb-561441029c23" providerId="ADAL" clId="{49FA622B-01CD-45EB-BC02-A66DB0049FC9}" dt="2025-06-26T07:15:18.585" v="25127" actId="6549"/>
        <pc:sldMkLst>
          <pc:docMk/>
          <pc:sldMk cId="1107436597" sldId="297"/>
        </pc:sldMkLst>
        <pc:spChg chg="mod">
          <ac:chgData name="Amin, Ruhul" userId="f1755d59-16cf-4c78-a6eb-561441029c23" providerId="ADAL" clId="{49FA622B-01CD-45EB-BC02-A66DB0049FC9}" dt="2025-06-24T14:36:38.413" v="23448" actId="20577"/>
          <ac:spMkLst>
            <pc:docMk/>
            <pc:sldMk cId="1107436597" sldId="297"/>
            <ac:spMk id="4" creationId="{240EAB5B-256E-984C-1E90-57D5109039BE}"/>
          </ac:spMkLst>
        </pc:spChg>
        <pc:spChg chg="mod">
          <ac:chgData name="Amin, Ruhul" userId="f1755d59-16cf-4c78-a6eb-561441029c23" providerId="ADAL" clId="{49FA622B-01CD-45EB-BC02-A66DB0049FC9}" dt="2025-06-26T07:15:18.585" v="25127" actId="6549"/>
          <ac:spMkLst>
            <pc:docMk/>
            <pc:sldMk cId="1107436597" sldId="297"/>
            <ac:spMk id="14" creationId="{05AC7D5B-346D-A02E-3602-1374A5364374}"/>
          </ac:spMkLst>
        </pc:spChg>
      </pc:sldChg>
      <pc:sldChg chg="modSp add mod">
        <pc:chgData name="Amin, Ruhul" userId="f1755d59-16cf-4c78-a6eb-561441029c23" providerId="ADAL" clId="{49FA622B-01CD-45EB-BC02-A66DB0049FC9}" dt="2025-06-25T17:11:04.482" v="24929" actId="20577"/>
        <pc:sldMkLst>
          <pc:docMk/>
          <pc:sldMk cId="3060191903" sldId="298"/>
        </pc:sldMkLst>
        <pc:spChg chg="mod">
          <ac:chgData name="Amin, Ruhul" userId="f1755d59-16cf-4c78-a6eb-561441029c23" providerId="ADAL" clId="{49FA622B-01CD-45EB-BC02-A66DB0049FC9}" dt="2025-06-24T14:41:17.059" v="23474"/>
          <ac:spMkLst>
            <pc:docMk/>
            <pc:sldMk cId="3060191903" sldId="298"/>
            <ac:spMk id="4" creationId="{240EAB5B-256E-984C-1E90-57D5109039BE}"/>
          </ac:spMkLst>
        </pc:spChg>
        <pc:spChg chg="mod">
          <ac:chgData name="Amin, Ruhul" userId="f1755d59-16cf-4c78-a6eb-561441029c23" providerId="ADAL" clId="{49FA622B-01CD-45EB-BC02-A66DB0049FC9}" dt="2025-06-25T17:11:04.482" v="24929" actId="20577"/>
          <ac:spMkLst>
            <pc:docMk/>
            <pc:sldMk cId="3060191903" sldId="298"/>
            <ac:spMk id="14" creationId="{05AC7D5B-346D-A02E-3602-1374A5364374}"/>
          </ac:spMkLst>
        </pc:spChg>
      </pc:sldChg>
      <pc:sldChg chg="modSp add mod">
        <pc:chgData name="Amin, Ruhul" userId="f1755d59-16cf-4c78-a6eb-561441029c23" providerId="ADAL" clId="{49FA622B-01CD-45EB-BC02-A66DB0049FC9}" dt="2025-06-25T16:29:22.618" v="24905" actId="20577"/>
        <pc:sldMkLst>
          <pc:docMk/>
          <pc:sldMk cId="145540097" sldId="299"/>
        </pc:sldMkLst>
        <pc:spChg chg="mod">
          <ac:chgData name="Amin, Ruhul" userId="f1755d59-16cf-4c78-a6eb-561441029c23" providerId="ADAL" clId="{49FA622B-01CD-45EB-BC02-A66DB0049FC9}" dt="2025-06-24T14:41:51.805" v="23478" actId="20577"/>
          <ac:spMkLst>
            <pc:docMk/>
            <pc:sldMk cId="145540097" sldId="299"/>
            <ac:spMk id="4" creationId="{240EAB5B-256E-984C-1E90-57D5109039BE}"/>
          </ac:spMkLst>
        </pc:spChg>
        <pc:spChg chg="mod">
          <ac:chgData name="Amin, Ruhul" userId="f1755d59-16cf-4c78-a6eb-561441029c23" providerId="ADAL" clId="{49FA622B-01CD-45EB-BC02-A66DB0049FC9}" dt="2025-06-25T16:29:22.618" v="24905" actId="20577"/>
          <ac:spMkLst>
            <pc:docMk/>
            <pc:sldMk cId="145540097" sldId="299"/>
            <ac:spMk id="14" creationId="{05AC7D5B-346D-A02E-3602-1374A5364374}"/>
          </ac:spMkLst>
        </pc:spChg>
      </pc:sldChg>
      <pc:sldChg chg="addSp delSp modSp add del mod chgLayout">
        <pc:chgData name="Amin, Ruhul" userId="f1755d59-16cf-4c78-a6eb-561441029c23" providerId="ADAL" clId="{49FA622B-01CD-45EB-BC02-A66DB0049FC9}" dt="2025-06-26T09:29:21.585" v="25171" actId="47"/>
        <pc:sldMkLst>
          <pc:docMk/>
          <pc:sldMk cId="699967498" sldId="877"/>
        </pc:sldMkLst>
        <pc:spChg chg="mod ord">
          <ac:chgData name="Amin, Ruhul" userId="f1755d59-16cf-4c78-a6eb-561441029c23" providerId="ADAL" clId="{49FA622B-01CD-45EB-BC02-A66DB0049FC9}" dt="2025-06-19T17:01:31.896" v="20588" actId="6264"/>
          <ac:spMkLst>
            <pc:docMk/>
            <pc:sldMk cId="699967498" sldId="877"/>
            <ac:spMk id="2" creationId="{7CDDEE3D-C0F5-DCCA-2E01-6AD35069BA16}"/>
          </ac:spMkLst>
        </pc:spChg>
        <pc:spChg chg="mod ord">
          <ac:chgData name="Amin, Ruhul" userId="f1755d59-16cf-4c78-a6eb-561441029c23" providerId="ADAL" clId="{49FA622B-01CD-45EB-BC02-A66DB0049FC9}" dt="2025-06-19T17:01:31.896" v="20588" actId="6264"/>
          <ac:spMkLst>
            <pc:docMk/>
            <pc:sldMk cId="699967498" sldId="877"/>
            <ac:spMk id="5" creationId="{C9550EFA-EC19-5E17-97B9-6FC07BF29529}"/>
          </ac:spMkLst>
        </pc:spChg>
        <pc:spChg chg="mod ord">
          <ac:chgData name="Amin, Ruhul" userId="f1755d59-16cf-4c78-a6eb-561441029c23" providerId="ADAL" clId="{49FA622B-01CD-45EB-BC02-A66DB0049FC9}" dt="2025-06-19T17:01:31.896" v="20588" actId="6264"/>
          <ac:spMkLst>
            <pc:docMk/>
            <pc:sldMk cId="699967498" sldId="877"/>
            <ac:spMk id="12" creationId="{4863A8DC-935F-3472-3A4A-5D15501AB92E}"/>
          </ac:spMkLst>
        </pc:spChg>
        <pc:spChg chg="add mod ord">
          <ac:chgData name="Amin, Ruhul" userId="f1755d59-16cf-4c78-a6eb-561441029c23" providerId="ADAL" clId="{49FA622B-01CD-45EB-BC02-A66DB0049FC9}" dt="2025-06-19T17:01:31.896" v="20588" actId="6264"/>
          <ac:spMkLst>
            <pc:docMk/>
            <pc:sldMk cId="699967498" sldId="877"/>
            <ac:spMk id="13" creationId="{69C801C5-4471-4437-9704-13F974C56EEB}"/>
          </ac:spMkLst>
        </pc:spChg>
        <pc:graphicFrameChg chg="mod ord">
          <ac:chgData name="Amin, Ruhul" userId="f1755d59-16cf-4c78-a6eb-561441029c23" providerId="ADAL" clId="{49FA622B-01CD-45EB-BC02-A66DB0049FC9}" dt="2025-06-19T17:01:31.896" v="20588" actId="6264"/>
          <ac:graphicFrameMkLst>
            <pc:docMk/>
            <pc:sldMk cId="699967498" sldId="877"/>
            <ac:graphicFrameMk id="8" creationId="{9DB5BECC-6E71-5E3F-F1D1-FAD295C51CE5}"/>
          </ac:graphicFrameMkLst>
        </pc:graphicFrameChg>
      </pc:sldChg>
      <pc:sldChg chg="addSp delSp modSp add del mod chgLayout">
        <pc:chgData name="Amin, Ruhul" userId="f1755d59-16cf-4c78-a6eb-561441029c23" providerId="ADAL" clId="{49FA622B-01CD-45EB-BC02-A66DB0049FC9}" dt="2025-06-26T09:29:21.585" v="25171" actId="47"/>
        <pc:sldMkLst>
          <pc:docMk/>
          <pc:sldMk cId="953811009" sldId="879"/>
        </pc:sldMkLst>
        <pc:spChg chg="mod ord">
          <ac:chgData name="Amin, Ruhul" userId="f1755d59-16cf-4c78-a6eb-561441029c23" providerId="ADAL" clId="{49FA622B-01CD-45EB-BC02-A66DB0049FC9}" dt="2025-06-19T17:01:31.959" v="20589" actId="6264"/>
          <ac:spMkLst>
            <pc:docMk/>
            <pc:sldMk cId="953811009" sldId="879"/>
            <ac:spMk id="2" creationId="{7CDDEE3D-C0F5-DCCA-2E01-6AD35069BA16}"/>
          </ac:spMkLst>
        </pc:spChg>
        <pc:spChg chg="mod ord">
          <ac:chgData name="Amin, Ruhul" userId="f1755d59-16cf-4c78-a6eb-561441029c23" providerId="ADAL" clId="{49FA622B-01CD-45EB-BC02-A66DB0049FC9}" dt="2025-06-19T17:01:31.959" v="20589" actId="6264"/>
          <ac:spMkLst>
            <pc:docMk/>
            <pc:sldMk cId="953811009" sldId="879"/>
            <ac:spMk id="5" creationId="{C9550EFA-EC19-5E17-97B9-6FC07BF29529}"/>
          </ac:spMkLst>
        </pc:spChg>
        <pc:spChg chg="add mod ord">
          <ac:chgData name="Amin, Ruhul" userId="f1755d59-16cf-4c78-a6eb-561441029c23" providerId="ADAL" clId="{49FA622B-01CD-45EB-BC02-A66DB0049FC9}" dt="2025-06-19T17:01:31.959" v="20589" actId="6264"/>
          <ac:spMkLst>
            <pc:docMk/>
            <pc:sldMk cId="953811009" sldId="879"/>
            <ac:spMk id="14" creationId="{393F2009-60A2-6DC7-BFA0-7FDD5016F595}"/>
          </ac:spMkLst>
        </pc:spChg>
        <pc:spChg chg="mod ord">
          <ac:chgData name="Amin, Ruhul" userId="f1755d59-16cf-4c78-a6eb-561441029c23" providerId="ADAL" clId="{49FA622B-01CD-45EB-BC02-A66DB0049FC9}" dt="2025-06-19T17:01:31.959" v="20589" actId="6264"/>
          <ac:spMkLst>
            <pc:docMk/>
            <pc:sldMk cId="953811009" sldId="879"/>
            <ac:spMk id="16" creationId="{76285F52-2B4C-58EF-9B33-77E628BE03AC}"/>
          </ac:spMkLst>
        </pc:spChg>
        <pc:spChg chg="add mod ord">
          <ac:chgData name="Amin, Ruhul" userId="f1755d59-16cf-4c78-a6eb-561441029c23" providerId="ADAL" clId="{49FA622B-01CD-45EB-BC02-A66DB0049FC9}" dt="2025-06-19T17:01:31.959" v="20589" actId="6264"/>
          <ac:spMkLst>
            <pc:docMk/>
            <pc:sldMk cId="953811009" sldId="879"/>
            <ac:spMk id="17" creationId="{6A4248F6-0D7A-9D03-D861-73A97EE44B87}"/>
          </ac:spMkLst>
        </pc:spChg>
      </pc:sldChg>
      <pc:sldChg chg="addSp delSp modSp add del mod chgLayout">
        <pc:chgData name="Amin, Ruhul" userId="f1755d59-16cf-4c78-a6eb-561441029c23" providerId="ADAL" clId="{49FA622B-01CD-45EB-BC02-A66DB0049FC9}" dt="2025-06-26T09:29:21.585" v="25171" actId="47"/>
        <pc:sldMkLst>
          <pc:docMk/>
          <pc:sldMk cId="3348648937" sldId="2147474851"/>
        </pc:sldMkLst>
        <pc:spChg chg="mod ord">
          <ac:chgData name="Amin, Ruhul" userId="f1755d59-16cf-4c78-a6eb-561441029c23" providerId="ADAL" clId="{49FA622B-01CD-45EB-BC02-A66DB0049FC9}" dt="2025-06-19T17:01:32.040" v="20591" actId="6264"/>
          <ac:spMkLst>
            <pc:docMk/>
            <pc:sldMk cId="3348648937" sldId="2147474851"/>
            <ac:spMk id="2" creationId="{9A9B32E3-2541-F009-8ADA-72B6B9080C27}"/>
          </ac:spMkLst>
        </pc:spChg>
        <pc:spChg chg="mod ord">
          <ac:chgData name="Amin, Ruhul" userId="f1755d59-16cf-4c78-a6eb-561441029c23" providerId="ADAL" clId="{49FA622B-01CD-45EB-BC02-A66DB0049FC9}" dt="2025-06-19T17:01:32.040" v="20591" actId="6264"/>
          <ac:spMkLst>
            <pc:docMk/>
            <pc:sldMk cId="3348648937" sldId="2147474851"/>
            <ac:spMk id="3" creationId="{D9F4069E-53C7-E788-7C0B-6256858BAA83}"/>
          </ac:spMkLst>
        </pc:spChg>
        <pc:spChg chg="add mod ord">
          <ac:chgData name="Amin, Ruhul" userId="f1755d59-16cf-4c78-a6eb-561441029c23" providerId="ADAL" clId="{49FA622B-01CD-45EB-BC02-A66DB0049FC9}" dt="2025-06-19T17:01:32.040" v="20591" actId="6264"/>
          <ac:spMkLst>
            <pc:docMk/>
            <pc:sldMk cId="3348648937" sldId="2147474851"/>
            <ac:spMk id="12" creationId="{D95F0AD5-54B3-CF15-D5F1-FD11801B4658}"/>
          </ac:spMkLst>
        </pc:spChg>
      </pc:sldChg>
      <pc:sldChg chg="addSp delSp modSp add del mod chgLayout">
        <pc:chgData name="Amin, Ruhul" userId="f1755d59-16cf-4c78-a6eb-561441029c23" providerId="ADAL" clId="{49FA622B-01CD-45EB-BC02-A66DB0049FC9}" dt="2025-06-26T09:29:21.585" v="25171" actId="47"/>
        <pc:sldMkLst>
          <pc:docMk/>
          <pc:sldMk cId="3504601069" sldId="2147474852"/>
        </pc:sldMkLst>
        <pc:spChg chg="mod ord">
          <ac:chgData name="Amin, Ruhul" userId="f1755d59-16cf-4c78-a6eb-561441029c23" providerId="ADAL" clId="{49FA622B-01CD-45EB-BC02-A66DB0049FC9}" dt="2025-06-19T17:01:32.085" v="20592" actId="6264"/>
          <ac:spMkLst>
            <pc:docMk/>
            <pc:sldMk cId="3504601069" sldId="2147474852"/>
            <ac:spMk id="2" creationId="{428D2F12-857B-1A12-4635-5F6181C06007}"/>
          </ac:spMkLst>
        </pc:spChg>
        <pc:spChg chg="mod ord">
          <ac:chgData name="Amin, Ruhul" userId="f1755d59-16cf-4c78-a6eb-561441029c23" providerId="ADAL" clId="{49FA622B-01CD-45EB-BC02-A66DB0049FC9}" dt="2025-06-19T17:01:32.085" v="20592" actId="6264"/>
          <ac:spMkLst>
            <pc:docMk/>
            <pc:sldMk cId="3504601069" sldId="2147474852"/>
            <ac:spMk id="3" creationId="{084B49A8-8D26-2C6F-DC2D-279E31F7082C}"/>
          </ac:spMkLst>
        </pc:spChg>
        <pc:spChg chg="add mod ord">
          <ac:chgData name="Amin, Ruhul" userId="f1755d59-16cf-4c78-a6eb-561441029c23" providerId="ADAL" clId="{49FA622B-01CD-45EB-BC02-A66DB0049FC9}" dt="2025-06-19T17:01:32.085" v="20592" actId="6264"/>
          <ac:spMkLst>
            <pc:docMk/>
            <pc:sldMk cId="3504601069" sldId="2147474852"/>
            <ac:spMk id="12" creationId="{D5661D2E-F471-41FE-127B-642F630D909D}"/>
          </ac:spMkLst>
        </pc:spChg>
      </pc:sldChg>
      <pc:sldChg chg="addSp delSp modSp add del mod chgLayout">
        <pc:chgData name="Amin, Ruhul" userId="f1755d59-16cf-4c78-a6eb-561441029c23" providerId="ADAL" clId="{49FA622B-01CD-45EB-BC02-A66DB0049FC9}" dt="2025-06-26T09:29:21.585" v="25171" actId="47"/>
        <pc:sldMkLst>
          <pc:docMk/>
          <pc:sldMk cId="3741325217" sldId="2147474853"/>
        </pc:sldMkLst>
        <pc:spChg chg="mod ord">
          <ac:chgData name="Amin, Ruhul" userId="f1755d59-16cf-4c78-a6eb-561441029c23" providerId="ADAL" clId="{49FA622B-01CD-45EB-BC02-A66DB0049FC9}" dt="2025-06-19T17:01:32.116" v="20593" actId="6264"/>
          <ac:spMkLst>
            <pc:docMk/>
            <pc:sldMk cId="3741325217" sldId="2147474853"/>
            <ac:spMk id="2" creationId="{38D28E25-BF34-440F-8615-4764927D3DE4}"/>
          </ac:spMkLst>
        </pc:spChg>
        <pc:spChg chg="mod ord">
          <ac:chgData name="Amin, Ruhul" userId="f1755d59-16cf-4c78-a6eb-561441029c23" providerId="ADAL" clId="{49FA622B-01CD-45EB-BC02-A66DB0049FC9}" dt="2025-06-19T17:01:32.116" v="20593" actId="6264"/>
          <ac:spMkLst>
            <pc:docMk/>
            <pc:sldMk cId="3741325217" sldId="2147474853"/>
            <ac:spMk id="3" creationId="{B29DF187-A691-FCBB-92E1-EE2B37EF72D4}"/>
          </ac:spMkLst>
        </pc:spChg>
        <pc:spChg chg="add mod ord">
          <ac:chgData name="Amin, Ruhul" userId="f1755d59-16cf-4c78-a6eb-561441029c23" providerId="ADAL" clId="{49FA622B-01CD-45EB-BC02-A66DB0049FC9}" dt="2025-06-19T17:01:32.116" v="20593" actId="6264"/>
          <ac:spMkLst>
            <pc:docMk/>
            <pc:sldMk cId="3741325217" sldId="2147474853"/>
            <ac:spMk id="12" creationId="{69BB14A7-6699-1CDF-F85A-D8CFC53DBB4A}"/>
          </ac:spMkLst>
        </pc:spChg>
      </pc:sldChg>
      <pc:sldChg chg="addSp delSp modSp add del mod chgLayout">
        <pc:chgData name="Amin, Ruhul" userId="f1755d59-16cf-4c78-a6eb-561441029c23" providerId="ADAL" clId="{49FA622B-01CD-45EB-BC02-A66DB0049FC9}" dt="2025-06-26T09:29:21.585" v="25171" actId="47"/>
        <pc:sldMkLst>
          <pc:docMk/>
          <pc:sldMk cId="4221992381" sldId="2147474854"/>
        </pc:sldMkLst>
        <pc:spChg chg="mod ord">
          <ac:chgData name="Amin, Ruhul" userId="f1755d59-16cf-4c78-a6eb-561441029c23" providerId="ADAL" clId="{49FA622B-01CD-45EB-BC02-A66DB0049FC9}" dt="2025-06-19T17:01:32.179" v="20594" actId="6264"/>
          <ac:spMkLst>
            <pc:docMk/>
            <pc:sldMk cId="4221992381" sldId="2147474854"/>
            <ac:spMk id="2" creationId="{06F26BDB-1ACB-0E37-9FF7-DEE7A4F9F319}"/>
          </ac:spMkLst>
        </pc:spChg>
        <pc:spChg chg="mod ord">
          <ac:chgData name="Amin, Ruhul" userId="f1755d59-16cf-4c78-a6eb-561441029c23" providerId="ADAL" clId="{49FA622B-01CD-45EB-BC02-A66DB0049FC9}" dt="2025-06-19T17:01:32.179" v="20594" actId="6264"/>
          <ac:spMkLst>
            <pc:docMk/>
            <pc:sldMk cId="4221992381" sldId="2147474854"/>
            <ac:spMk id="3" creationId="{26BA7A75-6BA4-A3EB-A793-FC2275B700EB}"/>
          </ac:spMkLst>
        </pc:spChg>
        <pc:spChg chg="add mod ord">
          <ac:chgData name="Amin, Ruhul" userId="f1755d59-16cf-4c78-a6eb-561441029c23" providerId="ADAL" clId="{49FA622B-01CD-45EB-BC02-A66DB0049FC9}" dt="2025-06-19T17:01:32.179" v="20594" actId="6264"/>
          <ac:spMkLst>
            <pc:docMk/>
            <pc:sldMk cId="4221992381" sldId="2147474854"/>
            <ac:spMk id="12" creationId="{5B74609D-1354-1DB4-3B6B-EB6AECD34E2C}"/>
          </ac:spMkLst>
        </pc:spChg>
      </pc:sldChg>
      <pc:sldChg chg="addSp delSp modSp add del mod chgLayout">
        <pc:chgData name="Amin, Ruhul" userId="f1755d59-16cf-4c78-a6eb-561441029c23" providerId="ADAL" clId="{49FA622B-01CD-45EB-BC02-A66DB0049FC9}" dt="2025-06-26T09:29:21.585" v="25171" actId="47"/>
        <pc:sldMkLst>
          <pc:docMk/>
          <pc:sldMk cId="3265709444" sldId="2147474855"/>
        </pc:sldMkLst>
        <pc:spChg chg="mod ord">
          <ac:chgData name="Amin, Ruhul" userId="f1755d59-16cf-4c78-a6eb-561441029c23" providerId="ADAL" clId="{49FA622B-01CD-45EB-BC02-A66DB0049FC9}" dt="2025-06-19T17:01:32.210" v="20595" actId="6264"/>
          <ac:spMkLst>
            <pc:docMk/>
            <pc:sldMk cId="3265709444" sldId="2147474855"/>
            <ac:spMk id="2" creationId="{15118D5A-C776-E1E4-BBEF-C92E3B7B93B3}"/>
          </ac:spMkLst>
        </pc:spChg>
        <pc:spChg chg="mod ord">
          <ac:chgData name="Amin, Ruhul" userId="f1755d59-16cf-4c78-a6eb-561441029c23" providerId="ADAL" clId="{49FA622B-01CD-45EB-BC02-A66DB0049FC9}" dt="2025-06-19T17:01:32.210" v="20595" actId="6264"/>
          <ac:spMkLst>
            <pc:docMk/>
            <pc:sldMk cId="3265709444" sldId="2147474855"/>
            <ac:spMk id="3" creationId="{8135861F-3B73-D385-68F1-1A26F89E868D}"/>
          </ac:spMkLst>
        </pc:spChg>
        <pc:spChg chg="add mod ord">
          <ac:chgData name="Amin, Ruhul" userId="f1755d59-16cf-4c78-a6eb-561441029c23" providerId="ADAL" clId="{49FA622B-01CD-45EB-BC02-A66DB0049FC9}" dt="2025-06-19T17:01:32.210" v="20595" actId="6264"/>
          <ac:spMkLst>
            <pc:docMk/>
            <pc:sldMk cId="3265709444" sldId="2147474855"/>
            <ac:spMk id="12" creationId="{C1333BF8-0927-D71F-A04E-3F47D8C76562}"/>
          </ac:spMkLst>
        </pc:spChg>
      </pc:sldChg>
      <pc:sldChg chg="addSp delSp modSp add del mod chgLayout">
        <pc:chgData name="Amin, Ruhul" userId="f1755d59-16cf-4c78-a6eb-561441029c23" providerId="ADAL" clId="{49FA622B-01CD-45EB-BC02-A66DB0049FC9}" dt="2025-06-26T09:29:21.585" v="25171" actId="47"/>
        <pc:sldMkLst>
          <pc:docMk/>
          <pc:sldMk cId="2725628411" sldId="2147474856"/>
        </pc:sldMkLst>
        <pc:spChg chg="mod ord">
          <ac:chgData name="Amin, Ruhul" userId="f1755d59-16cf-4c78-a6eb-561441029c23" providerId="ADAL" clId="{49FA622B-01CD-45EB-BC02-A66DB0049FC9}" dt="2025-06-19T17:01:32.257" v="20596" actId="6264"/>
          <ac:spMkLst>
            <pc:docMk/>
            <pc:sldMk cId="2725628411" sldId="2147474856"/>
            <ac:spMk id="2" creationId="{B4FB7824-5F9E-3C93-1309-FC457FE2117B}"/>
          </ac:spMkLst>
        </pc:spChg>
        <pc:spChg chg="mod ord">
          <ac:chgData name="Amin, Ruhul" userId="f1755d59-16cf-4c78-a6eb-561441029c23" providerId="ADAL" clId="{49FA622B-01CD-45EB-BC02-A66DB0049FC9}" dt="2025-06-19T17:01:32.257" v="20596" actId="6264"/>
          <ac:spMkLst>
            <pc:docMk/>
            <pc:sldMk cId="2725628411" sldId="2147474856"/>
            <ac:spMk id="3" creationId="{56A71EA9-7044-1D39-F5C7-92FFFDC401D9}"/>
          </ac:spMkLst>
        </pc:spChg>
        <pc:spChg chg="add mod ord">
          <ac:chgData name="Amin, Ruhul" userId="f1755d59-16cf-4c78-a6eb-561441029c23" providerId="ADAL" clId="{49FA622B-01CD-45EB-BC02-A66DB0049FC9}" dt="2025-06-19T17:01:32.257" v="20596" actId="6264"/>
          <ac:spMkLst>
            <pc:docMk/>
            <pc:sldMk cId="2725628411" sldId="2147474856"/>
            <ac:spMk id="13" creationId="{82D029DE-93B3-EA2C-E98E-CE95BC375D44}"/>
          </ac:spMkLst>
        </pc:spChg>
      </pc:sldChg>
      <pc:sldChg chg="addSp delSp modSp add del mod chgLayout">
        <pc:chgData name="Amin, Ruhul" userId="f1755d59-16cf-4c78-a6eb-561441029c23" providerId="ADAL" clId="{49FA622B-01CD-45EB-BC02-A66DB0049FC9}" dt="2025-06-26T09:29:21.585" v="25171" actId="47"/>
        <pc:sldMkLst>
          <pc:docMk/>
          <pc:sldMk cId="2442863419" sldId="2147474857"/>
        </pc:sldMkLst>
        <pc:spChg chg="mod ord">
          <ac:chgData name="Amin, Ruhul" userId="f1755d59-16cf-4c78-a6eb-561441029c23" providerId="ADAL" clId="{49FA622B-01CD-45EB-BC02-A66DB0049FC9}" dt="2025-06-19T17:01:32.383" v="20598" actId="6264"/>
          <ac:spMkLst>
            <pc:docMk/>
            <pc:sldMk cId="2442863419" sldId="2147474857"/>
            <ac:spMk id="2" creationId="{E6EAD66C-7399-8648-ABEF-BFC5AC346D02}"/>
          </ac:spMkLst>
        </pc:spChg>
        <pc:spChg chg="mod ord">
          <ac:chgData name="Amin, Ruhul" userId="f1755d59-16cf-4c78-a6eb-561441029c23" providerId="ADAL" clId="{49FA622B-01CD-45EB-BC02-A66DB0049FC9}" dt="2025-06-19T17:01:32.383" v="20598" actId="6264"/>
          <ac:spMkLst>
            <pc:docMk/>
            <pc:sldMk cId="2442863419" sldId="2147474857"/>
            <ac:spMk id="3" creationId="{6ED10831-7C97-7D5B-E74E-865E36016C80}"/>
          </ac:spMkLst>
        </pc:spChg>
        <pc:spChg chg="add mod ord">
          <ac:chgData name="Amin, Ruhul" userId="f1755d59-16cf-4c78-a6eb-561441029c23" providerId="ADAL" clId="{49FA622B-01CD-45EB-BC02-A66DB0049FC9}" dt="2025-06-19T17:01:32.383" v="20598" actId="6264"/>
          <ac:spMkLst>
            <pc:docMk/>
            <pc:sldMk cId="2442863419" sldId="2147474857"/>
            <ac:spMk id="23" creationId="{C972B55C-155E-EAD9-4544-FE38C8992496}"/>
          </ac:spMkLst>
        </pc:spChg>
      </pc:sldChg>
      <pc:sldChg chg="addSp delSp modSp add del mod chgLayout">
        <pc:chgData name="Amin, Ruhul" userId="f1755d59-16cf-4c78-a6eb-561441029c23" providerId="ADAL" clId="{49FA622B-01CD-45EB-BC02-A66DB0049FC9}" dt="2025-06-26T09:29:21.585" v="25171" actId="47"/>
        <pc:sldMkLst>
          <pc:docMk/>
          <pc:sldMk cId="4062294038" sldId="2147474858"/>
        </pc:sldMkLst>
        <pc:spChg chg="mod ord">
          <ac:chgData name="Amin, Ruhul" userId="f1755d59-16cf-4c78-a6eb-561441029c23" providerId="ADAL" clId="{49FA622B-01CD-45EB-BC02-A66DB0049FC9}" dt="2025-06-19T17:01:32.415" v="20599" actId="6264"/>
          <ac:spMkLst>
            <pc:docMk/>
            <pc:sldMk cId="4062294038" sldId="2147474858"/>
            <ac:spMk id="2" creationId="{825FE8DD-1906-E715-A0D4-F75977E6E5A7}"/>
          </ac:spMkLst>
        </pc:spChg>
        <pc:spChg chg="mod ord">
          <ac:chgData name="Amin, Ruhul" userId="f1755d59-16cf-4c78-a6eb-561441029c23" providerId="ADAL" clId="{49FA622B-01CD-45EB-BC02-A66DB0049FC9}" dt="2025-06-19T17:01:32.415" v="20599" actId="6264"/>
          <ac:spMkLst>
            <pc:docMk/>
            <pc:sldMk cId="4062294038" sldId="2147474858"/>
            <ac:spMk id="3" creationId="{CA235A75-1D0D-2354-2294-04279E1BD67E}"/>
          </ac:spMkLst>
        </pc:spChg>
        <pc:spChg chg="add mod ord">
          <ac:chgData name="Amin, Ruhul" userId="f1755d59-16cf-4c78-a6eb-561441029c23" providerId="ADAL" clId="{49FA622B-01CD-45EB-BC02-A66DB0049FC9}" dt="2025-06-19T17:01:32.415" v="20599" actId="6264"/>
          <ac:spMkLst>
            <pc:docMk/>
            <pc:sldMk cId="4062294038" sldId="2147474858"/>
            <ac:spMk id="13" creationId="{3B0CC798-6B26-B4F4-D305-9D2B19A44087}"/>
          </ac:spMkLst>
        </pc:spChg>
      </pc:sldChg>
      <pc:sldChg chg="addSp delSp modSp add del mod chgLayout">
        <pc:chgData name="Amin, Ruhul" userId="f1755d59-16cf-4c78-a6eb-561441029c23" providerId="ADAL" clId="{49FA622B-01CD-45EB-BC02-A66DB0049FC9}" dt="2025-06-26T09:29:21.585" v="25171" actId="47"/>
        <pc:sldMkLst>
          <pc:docMk/>
          <pc:sldMk cId="2606945190" sldId="2147474859"/>
        </pc:sldMkLst>
        <pc:spChg chg="mod ord">
          <ac:chgData name="Amin, Ruhul" userId="f1755d59-16cf-4c78-a6eb-561441029c23" providerId="ADAL" clId="{49FA622B-01CD-45EB-BC02-A66DB0049FC9}" dt="2025-06-19T17:01:32.462" v="20600" actId="6264"/>
          <ac:spMkLst>
            <pc:docMk/>
            <pc:sldMk cId="2606945190" sldId="2147474859"/>
            <ac:spMk id="2" creationId="{0EE939F1-FF7E-F598-2AE9-BBF8E31A8CB2}"/>
          </ac:spMkLst>
        </pc:spChg>
        <pc:spChg chg="mod ord">
          <ac:chgData name="Amin, Ruhul" userId="f1755d59-16cf-4c78-a6eb-561441029c23" providerId="ADAL" clId="{49FA622B-01CD-45EB-BC02-A66DB0049FC9}" dt="2025-06-19T17:01:32.462" v="20600" actId="6264"/>
          <ac:spMkLst>
            <pc:docMk/>
            <pc:sldMk cId="2606945190" sldId="2147474859"/>
            <ac:spMk id="3" creationId="{8BC94FFC-3B8C-F2DB-91F6-208D9C7A77AA}"/>
          </ac:spMkLst>
        </pc:spChg>
        <pc:spChg chg="add mod ord">
          <ac:chgData name="Amin, Ruhul" userId="f1755d59-16cf-4c78-a6eb-561441029c23" providerId="ADAL" clId="{49FA622B-01CD-45EB-BC02-A66DB0049FC9}" dt="2025-06-19T17:01:32.462" v="20600" actId="6264"/>
          <ac:spMkLst>
            <pc:docMk/>
            <pc:sldMk cId="2606945190" sldId="2147474859"/>
            <ac:spMk id="18" creationId="{AEF1B116-D4AF-EFAB-19F9-F5F90E503582}"/>
          </ac:spMkLst>
        </pc:spChg>
      </pc:sldChg>
      <pc:sldChg chg="addSp delSp modSp add del mod chgLayout">
        <pc:chgData name="Amin, Ruhul" userId="f1755d59-16cf-4c78-a6eb-561441029c23" providerId="ADAL" clId="{49FA622B-01CD-45EB-BC02-A66DB0049FC9}" dt="2025-06-26T09:29:21.585" v="25171" actId="47"/>
        <pc:sldMkLst>
          <pc:docMk/>
          <pc:sldMk cId="2489244282" sldId="2147474860"/>
        </pc:sldMkLst>
        <pc:spChg chg="mod ord">
          <ac:chgData name="Amin, Ruhul" userId="f1755d59-16cf-4c78-a6eb-561441029c23" providerId="ADAL" clId="{49FA622B-01CD-45EB-BC02-A66DB0049FC9}" dt="2025-06-19T17:01:32.529" v="20601" actId="6264"/>
          <ac:spMkLst>
            <pc:docMk/>
            <pc:sldMk cId="2489244282" sldId="2147474860"/>
            <ac:spMk id="2" creationId="{03C2B48F-2332-AE3A-574A-F1F7129CC827}"/>
          </ac:spMkLst>
        </pc:spChg>
        <pc:spChg chg="mod ord">
          <ac:chgData name="Amin, Ruhul" userId="f1755d59-16cf-4c78-a6eb-561441029c23" providerId="ADAL" clId="{49FA622B-01CD-45EB-BC02-A66DB0049FC9}" dt="2025-06-19T17:01:32.529" v="20601" actId="6264"/>
          <ac:spMkLst>
            <pc:docMk/>
            <pc:sldMk cId="2489244282" sldId="2147474860"/>
            <ac:spMk id="3" creationId="{E3ABDD60-FF41-DC9B-CA9E-9569F8DB0E67}"/>
          </ac:spMkLst>
        </pc:spChg>
        <pc:spChg chg="add mod ord">
          <ac:chgData name="Amin, Ruhul" userId="f1755d59-16cf-4c78-a6eb-561441029c23" providerId="ADAL" clId="{49FA622B-01CD-45EB-BC02-A66DB0049FC9}" dt="2025-06-19T17:01:32.529" v="20601" actId="6264"/>
          <ac:spMkLst>
            <pc:docMk/>
            <pc:sldMk cId="2489244282" sldId="2147474860"/>
            <ac:spMk id="40" creationId="{B839574B-82C6-7A6E-5FB1-5C4B2A1D0A04}"/>
          </ac:spMkLst>
        </pc:spChg>
      </pc:sldChg>
      <pc:sldChg chg="addSp delSp modSp add del mod chgLayout">
        <pc:chgData name="Amin, Ruhul" userId="f1755d59-16cf-4c78-a6eb-561441029c23" providerId="ADAL" clId="{49FA622B-01CD-45EB-BC02-A66DB0049FC9}" dt="2025-06-26T09:29:21.585" v="25171" actId="47"/>
        <pc:sldMkLst>
          <pc:docMk/>
          <pc:sldMk cId="3848853355" sldId="2147474861"/>
        </pc:sldMkLst>
        <pc:spChg chg="mod ord">
          <ac:chgData name="Amin, Ruhul" userId="f1755d59-16cf-4c78-a6eb-561441029c23" providerId="ADAL" clId="{49FA622B-01CD-45EB-BC02-A66DB0049FC9}" dt="2025-06-19T17:01:32.556" v="20602" actId="6264"/>
          <ac:spMkLst>
            <pc:docMk/>
            <pc:sldMk cId="3848853355" sldId="2147474861"/>
            <ac:spMk id="2" creationId="{08F75BAD-FD09-4A8D-9990-803AADE383F3}"/>
          </ac:spMkLst>
        </pc:spChg>
        <pc:spChg chg="mod ord">
          <ac:chgData name="Amin, Ruhul" userId="f1755d59-16cf-4c78-a6eb-561441029c23" providerId="ADAL" clId="{49FA622B-01CD-45EB-BC02-A66DB0049FC9}" dt="2025-06-19T17:01:32.556" v="20602" actId="6264"/>
          <ac:spMkLst>
            <pc:docMk/>
            <pc:sldMk cId="3848853355" sldId="2147474861"/>
            <ac:spMk id="3" creationId="{453C614D-9339-A018-CF9B-C7691D24A8F4}"/>
          </ac:spMkLst>
        </pc:spChg>
        <pc:spChg chg="add mod ord">
          <ac:chgData name="Amin, Ruhul" userId="f1755d59-16cf-4c78-a6eb-561441029c23" providerId="ADAL" clId="{49FA622B-01CD-45EB-BC02-A66DB0049FC9}" dt="2025-06-19T17:01:32.556" v="20602" actId="6264"/>
          <ac:spMkLst>
            <pc:docMk/>
            <pc:sldMk cId="3848853355" sldId="2147474861"/>
            <ac:spMk id="17" creationId="{D673AB29-0412-4802-511D-BDE7083B8361}"/>
          </ac:spMkLst>
        </pc:spChg>
      </pc:sldChg>
      <pc:sldChg chg="addSp delSp modSp add del mod chgLayout">
        <pc:chgData name="Amin, Ruhul" userId="f1755d59-16cf-4c78-a6eb-561441029c23" providerId="ADAL" clId="{49FA622B-01CD-45EB-BC02-A66DB0049FC9}" dt="2025-06-26T09:29:21.585" v="25171" actId="47"/>
        <pc:sldMkLst>
          <pc:docMk/>
          <pc:sldMk cId="995215097" sldId="2147474862"/>
        </pc:sldMkLst>
        <pc:spChg chg="mod ord">
          <ac:chgData name="Amin, Ruhul" userId="f1755d59-16cf-4c78-a6eb-561441029c23" providerId="ADAL" clId="{49FA622B-01CD-45EB-BC02-A66DB0049FC9}" dt="2025-06-19T17:01:32.572" v="20603" actId="6264"/>
          <ac:spMkLst>
            <pc:docMk/>
            <pc:sldMk cId="995215097" sldId="2147474862"/>
            <ac:spMk id="2" creationId="{3F690EB6-C509-1AED-4C1F-6B43D57C0EE2}"/>
          </ac:spMkLst>
        </pc:spChg>
        <pc:spChg chg="mod ord">
          <ac:chgData name="Amin, Ruhul" userId="f1755d59-16cf-4c78-a6eb-561441029c23" providerId="ADAL" clId="{49FA622B-01CD-45EB-BC02-A66DB0049FC9}" dt="2025-06-19T17:01:32.572" v="20603" actId="6264"/>
          <ac:spMkLst>
            <pc:docMk/>
            <pc:sldMk cId="995215097" sldId="2147474862"/>
            <ac:spMk id="3" creationId="{76D409BA-FDA0-43BF-1D15-7B0A2C302C0C}"/>
          </ac:spMkLst>
        </pc:spChg>
        <pc:spChg chg="add mod ord">
          <ac:chgData name="Amin, Ruhul" userId="f1755d59-16cf-4c78-a6eb-561441029c23" providerId="ADAL" clId="{49FA622B-01CD-45EB-BC02-A66DB0049FC9}" dt="2025-06-19T17:01:32.572" v="20603" actId="6264"/>
          <ac:spMkLst>
            <pc:docMk/>
            <pc:sldMk cId="995215097" sldId="2147474862"/>
            <ac:spMk id="15" creationId="{486B539A-7F81-501E-A1AB-BCF3C6D0CCF2}"/>
          </ac:spMkLst>
        </pc:spChg>
      </pc:sldChg>
      <pc:sldChg chg="addSp delSp modSp add del mod chgLayout">
        <pc:chgData name="Amin, Ruhul" userId="f1755d59-16cf-4c78-a6eb-561441029c23" providerId="ADAL" clId="{49FA622B-01CD-45EB-BC02-A66DB0049FC9}" dt="2025-06-26T09:29:21.585" v="25171" actId="47"/>
        <pc:sldMkLst>
          <pc:docMk/>
          <pc:sldMk cId="4256314357" sldId="2147474863"/>
        </pc:sldMkLst>
        <pc:spChg chg="mod ord">
          <ac:chgData name="Amin, Ruhul" userId="f1755d59-16cf-4c78-a6eb-561441029c23" providerId="ADAL" clId="{49FA622B-01CD-45EB-BC02-A66DB0049FC9}" dt="2025-06-19T17:01:32.603" v="20604" actId="6264"/>
          <ac:spMkLst>
            <pc:docMk/>
            <pc:sldMk cId="4256314357" sldId="2147474863"/>
            <ac:spMk id="2" creationId="{C95BC075-A6F4-AE17-EAD7-3DC5D4FF32DC}"/>
          </ac:spMkLst>
        </pc:spChg>
        <pc:spChg chg="mod ord">
          <ac:chgData name="Amin, Ruhul" userId="f1755d59-16cf-4c78-a6eb-561441029c23" providerId="ADAL" clId="{49FA622B-01CD-45EB-BC02-A66DB0049FC9}" dt="2025-06-19T17:01:32.603" v="20604" actId="6264"/>
          <ac:spMkLst>
            <pc:docMk/>
            <pc:sldMk cId="4256314357" sldId="2147474863"/>
            <ac:spMk id="3" creationId="{8516CA86-E608-B572-AA22-42BEF2D7387B}"/>
          </ac:spMkLst>
        </pc:spChg>
        <pc:spChg chg="add mod ord">
          <ac:chgData name="Amin, Ruhul" userId="f1755d59-16cf-4c78-a6eb-561441029c23" providerId="ADAL" clId="{49FA622B-01CD-45EB-BC02-A66DB0049FC9}" dt="2025-06-19T17:01:32.603" v="20604" actId="6264"/>
          <ac:spMkLst>
            <pc:docMk/>
            <pc:sldMk cId="4256314357" sldId="2147474863"/>
            <ac:spMk id="15" creationId="{59FDC67F-8930-E300-F197-7DCF0B99F5F5}"/>
          </ac:spMkLst>
        </pc:spChg>
      </pc:sldChg>
      <pc:sldChg chg="addSp delSp modSp add del mod chgLayout">
        <pc:chgData name="Amin, Ruhul" userId="f1755d59-16cf-4c78-a6eb-561441029c23" providerId="ADAL" clId="{49FA622B-01CD-45EB-BC02-A66DB0049FC9}" dt="2025-06-26T09:29:21.585" v="25171" actId="47"/>
        <pc:sldMkLst>
          <pc:docMk/>
          <pc:sldMk cId="2015230005" sldId="2147483538"/>
        </pc:sldMkLst>
        <pc:spChg chg="mod ord">
          <ac:chgData name="Amin, Ruhul" userId="f1755d59-16cf-4c78-a6eb-561441029c23" providerId="ADAL" clId="{49FA622B-01CD-45EB-BC02-A66DB0049FC9}" dt="2025-06-19T17:01:31.818" v="20587" actId="6264"/>
          <ac:spMkLst>
            <pc:docMk/>
            <pc:sldMk cId="2015230005" sldId="2147483538"/>
            <ac:spMk id="2" creationId="{B3BD991B-757B-9A44-7740-F14345FE9368}"/>
          </ac:spMkLst>
        </pc:spChg>
        <pc:spChg chg="mod ord">
          <ac:chgData name="Amin, Ruhul" userId="f1755d59-16cf-4c78-a6eb-561441029c23" providerId="ADAL" clId="{49FA622B-01CD-45EB-BC02-A66DB0049FC9}" dt="2025-06-19T17:01:31.818" v="20587" actId="6264"/>
          <ac:spMkLst>
            <pc:docMk/>
            <pc:sldMk cId="2015230005" sldId="2147483538"/>
            <ac:spMk id="3" creationId="{678EFEC7-7D1C-AB09-5A60-2DE301D592E9}"/>
          </ac:spMkLst>
        </pc:spChg>
        <pc:spChg chg="mod ord">
          <ac:chgData name="Amin, Ruhul" userId="f1755d59-16cf-4c78-a6eb-561441029c23" providerId="ADAL" clId="{49FA622B-01CD-45EB-BC02-A66DB0049FC9}" dt="2025-06-19T17:01:31.818" v="20587" actId="6264"/>
          <ac:spMkLst>
            <pc:docMk/>
            <pc:sldMk cId="2015230005" sldId="2147483538"/>
            <ac:spMk id="4" creationId="{242C3B7C-24D9-B84E-33CF-1585244DEE47}"/>
          </ac:spMkLst>
        </pc:spChg>
        <pc:spChg chg="mod ord">
          <ac:chgData name="Amin, Ruhul" userId="f1755d59-16cf-4c78-a6eb-561441029c23" providerId="ADAL" clId="{49FA622B-01CD-45EB-BC02-A66DB0049FC9}" dt="2025-06-19T17:01:31.818" v="20587" actId="6264"/>
          <ac:spMkLst>
            <pc:docMk/>
            <pc:sldMk cId="2015230005" sldId="2147483538"/>
            <ac:spMk id="5" creationId="{D4506E7D-4F7A-E8E4-DEF8-5C4FE7A1AF8A}"/>
          </ac:spMkLst>
        </pc:spChg>
        <pc:spChg chg="mod ord">
          <ac:chgData name="Amin, Ruhul" userId="f1755d59-16cf-4c78-a6eb-561441029c23" providerId="ADAL" clId="{49FA622B-01CD-45EB-BC02-A66DB0049FC9}" dt="2025-06-19T17:01:31.818" v="20587" actId="6264"/>
          <ac:spMkLst>
            <pc:docMk/>
            <pc:sldMk cId="2015230005" sldId="2147483538"/>
            <ac:spMk id="6" creationId="{166CA9A2-FB50-40BD-52E3-E89585D7B8DB}"/>
          </ac:spMkLst>
        </pc:spChg>
        <pc:spChg chg="mod ord">
          <ac:chgData name="Amin, Ruhul" userId="f1755d59-16cf-4c78-a6eb-561441029c23" providerId="ADAL" clId="{49FA622B-01CD-45EB-BC02-A66DB0049FC9}" dt="2025-06-19T17:01:31.818" v="20587" actId="6264"/>
          <ac:spMkLst>
            <pc:docMk/>
            <pc:sldMk cId="2015230005" sldId="2147483538"/>
            <ac:spMk id="7" creationId="{B54FF82E-C645-E4C9-4B0F-15309EECFAC8}"/>
          </ac:spMkLst>
        </pc:spChg>
        <pc:spChg chg="mod ord">
          <ac:chgData name="Amin, Ruhul" userId="f1755d59-16cf-4c78-a6eb-561441029c23" providerId="ADAL" clId="{49FA622B-01CD-45EB-BC02-A66DB0049FC9}" dt="2025-06-19T17:01:31.818" v="20587" actId="6264"/>
          <ac:spMkLst>
            <pc:docMk/>
            <pc:sldMk cId="2015230005" sldId="2147483538"/>
            <ac:spMk id="8" creationId="{ADC150C8-A64C-4096-6B32-9018C8BC967D}"/>
          </ac:spMkLst>
        </pc:spChg>
        <pc:spChg chg="mod ord">
          <ac:chgData name="Amin, Ruhul" userId="f1755d59-16cf-4c78-a6eb-561441029c23" providerId="ADAL" clId="{49FA622B-01CD-45EB-BC02-A66DB0049FC9}" dt="2025-06-19T17:01:31.818" v="20587" actId="6264"/>
          <ac:spMkLst>
            <pc:docMk/>
            <pc:sldMk cId="2015230005" sldId="2147483538"/>
            <ac:spMk id="9" creationId="{AB630D31-4F84-542E-127E-C60242F64388}"/>
          </ac:spMkLst>
        </pc:spChg>
        <pc:spChg chg="mod ord">
          <ac:chgData name="Amin, Ruhul" userId="f1755d59-16cf-4c78-a6eb-561441029c23" providerId="ADAL" clId="{49FA622B-01CD-45EB-BC02-A66DB0049FC9}" dt="2025-06-19T17:01:31.818" v="20587" actId="6264"/>
          <ac:spMkLst>
            <pc:docMk/>
            <pc:sldMk cId="2015230005" sldId="2147483538"/>
            <ac:spMk id="10" creationId="{FD3A2E77-52A7-5FD0-C637-5CF04A26824B}"/>
          </ac:spMkLst>
        </pc:spChg>
        <pc:spChg chg="add mod ord">
          <ac:chgData name="Amin, Ruhul" userId="f1755d59-16cf-4c78-a6eb-561441029c23" providerId="ADAL" clId="{49FA622B-01CD-45EB-BC02-A66DB0049FC9}" dt="2025-06-19T17:01:31.818" v="20587" actId="6264"/>
          <ac:spMkLst>
            <pc:docMk/>
            <pc:sldMk cId="2015230005" sldId="2147483538"/>
            <ac:spMk id="23" creationId="{029248C8-BE03-3DDA-3355-163CB075BA0C}"/>
          </ac:spMkLst>
        </pc:spChg>
      </pc:sldChg>
      <pc:sldChg chg="addSp delSp modSp add del mod chgLayout">
        <pc:chgData name="Amin, Ruhul" userId="f1755d59-16cf-4c78-a6eb-561441029c23" providerId="ADAL" clId="{49FA622B-01CD-45EB-BC02-A66DB0049FC9}" dt="2025-06-26T09:29:21.585" v="25171" actId="47"/>
        <pc:sldMkLst>
          <pc:docMk/>
          <pc:sldMk cId="370528942" sldId="2147483542"/>
        </pc:sldMkLst>
        <pc:spChg chg="mod ord">
          <ac:chgData name="Amin, Ruhul" userId="f1755d59-16cf-4c78-a6eb-561441029c23" providerId="ADAL" clId="{49FA622B-01CD-45EB-BC02-A66DB0049FC9}" dt="2025-06-19T17:01:31.723" v="20585" actId="6264"/>
          <ac:spMkLst>
            <pc:docMk/>
            <pc:sldMk cId="370528942" sldId="2147483542"/>
            <ac:spMk id="3" creationId="{6A5878D0-2CD0-9419-0417-028B4438358B}"/>
          </ac:spMkLst>
        </pc:spChg>
        <pc:spChg chg="mod ord">
          <ac:chgData name="Amin, Ruhul" userId="f1755d59-16cf-4c78-a6eb-561441029c23" providerId="ADAL" clId="{49FA622B-01CD-45EB-BC02-A66DB0049FC9}" dt="2025-06-19T17:01:31.723" v="20585" actId="6264"/>
          <ac:spMkLst>
            <pc:docMk/>
            <pc:sldMk cId="370528942" sldId="2147483542"/>
            <ac:spMk id="4" creationId="{87B8C919-98F6-3444-D99C-2B5D37251024}"/>
          </ac:spMkLst>
        </pc:spChg>
        <pc:spChg chg="mod ord">
          <ac:chgData name="Amin, Ruhul" userId="f1755d59-16cf-4c78-a6eb-561441029c23" providerId="ADAL" clId="{49FA622B-01CD-45EB-BC02-A66DB0049FC9}" dt="2025-06-19T17:01:31.723" v="20585" actId="6264"/>
          <ac:spMkLst>
            <pc:docMk/>
            <pc:sldMk cId="370528942" sldId="2147483542"/>
            <ac:spMk id="5" creationId="{D3300B08-4D28-DB6C-B3AC-4B463A0FD40C}"/>
          </ac:spMkLst>
        </pc:spChg>
        <pc:spChg chg="mod ord">
          <ac:chgData name="Amin, Ruhul" userId="f1755d59-16cf-4c78-a6eb-561441029c23" providerId="ADAL" clId="{49FA622B-01CD-45EB-BC02-A66DB0049FC9}" dt="2025-06-19T17:01:31.723" v="20585" actId="6264"/>
          <ac:spMkLst>
            <pc:docMk/>
            <pc:sldMk cId="370528942" sldId="2147483542"/>
            <ac:spMk id="6" creationId="{8BAB0C8B-5385-CB0C-9193-1AE530AEBADE}"/>
          </ac:spMkLst>
        </pc:spChg>
        <pc:spChg chg="add mod ord">
          <ac:chgData name="Amin, Ruhul" userId="f1755d59-16cf-4c78-a6eb-561441029c23" providerId="ADAL" clId="{49FA622B-01CD-45EB-BC02-A66DB0049FC9}" dt="2025-06-19T17:01:31.723" v="20585" actId="6264"/>
          <ac:spMkLst>
            <pc:docMk/>
            <pc:sldMk cId="370528942" sldId="2147483542"/>
            <ac:spMk id="11" creationId="{D15D647D-6CAF-F10D-D5C2-9B1D16ADAD67}"/>
          </ac:spMkLst>
        </pc:spChg>
      </pc:sldChg>
      <pc:sldChg chg="addSp delSp modSp add del mod chgLayout">
        <pc:chgData name="Amin, Ruhul" userId="f1755d59-16cf-4c78-a6eb-561441029c23" providerId="ADAL" clId="{49FA622B-01CD-45EB-BC02-A66DB0049FC9}" dt="2025-06-26T09:29:21.585" v="25171" actId="47"/>
        <pc:sldMkLst>
          <pc:docMk/>
          <pc:sldMk cId="344006012" sldId="2147483547"/>
        </pc:sldMkLst>
        <pc:spChg chg="mod ord">
          <ac:chgData name="Amin, Ruhul" userId="f1755d59-16cf-4c78-a6eb-561441029c23" providerId="ADAL" clId="{49FA622B-01CD-45EB-BC02-A66DB0049FC9}" dt="2025-06-19T17:01:31.990" v="20590" actId="6264"/>
          <ac:spMkLst>
            <pc:docMk/>
            <pc:sldMk cId="344006012" sldId="2147483547"/>
            <ac:spMk id="2" creationId="{3D7C75E9-9E74-41FB-5D02-D488FDAE10B7}"/>
          </ac:spMkLst>
        </pc:spChg>
        <pc:spChg chg="mod ord">
          <ac:chgData name="Amin, Ruhul" userId="f1755d59-16cf-4c78-a6eb-561441029c23" providerId="ADAL" clId="{49FA622B-01CD-45EB-BC02-A66DB0049FC9}" dt="2025-06-19T17:01:31.990" v="20590" actId="6264"/>
          <ac:spMkLst>
            <pc:docMk/>
            <pc:sldMk cId="344006012" sldId="2147483547"/>
            <ac:spMk id="3" creationId="{21D5E3B7-1875-2684-8A13-0DB291487374}"/>
          </ac:spMkLst>
        </pc:spChg>
        <pc:spChg chg="add mod ord">
          <ac:chgData name="Amin, Ruhul" userId="f1755d59-16cf-4c78-a6eb-561441029c23" providerId="ADAL" clId="{49FA622B-01CD-45EB-BC02-A66DB0049FC9}" dt="2025-06-19T17:01:31.990" v="20590" actId="6264"/>
          <ac:spMkLst>
            <pc:docMk/>
            <pc:sldMk cId="344006012" sldId="2147483547"/>
            <ac:spMk id="14" creationId="{A13CC1F8-6234-5DA1-2ED4-7C48CA39ADE5}"/>
          </ac:spMkLst>
        </pc:spChg>
      </pc:sldChg>
      <pc:sldChg chg="addSp delSp modSp add del mod chgLayout">
        <pc:chgData name="Amin, Ruhul" userId="f1755d59-16cf-4c78-a6eb-561441029c23" providerId="ADAL" clId="{49FA622B-01CD-45EB-BC02-A66DB0049FC9}" dt="2025-06-26T09:29:21.585" v="25171" actId="47"/>
        <pc:sldMkLst>
          <pc:docMk/>
          <pc:sldMk cId="243426191" sldId="2147483548"/>
        </pc:sldMkLst>
        <pc:spChg chg="mod ord">
          <ac:chgData name="Amin, Ruhul" userId="f1755d59-16cf-4c78-a6eb-561441029c23" providerId="ADAL" clId="{49FA622B-01CD-45EB-BC02-A66DB0049FC9}" dt="2025-06-19T17:01:32.290" v="20597" actId="6264"/>
          <ac:spMkLst>
            <pc:docMk/>
            <pc:sldMk cId="243426191" sldId="2147483548"/>
            <ac:spMk id="5" creationId="{4B157B5F-A12B-4DFB-07A6-EB497068510A}"/>
          </ac:spMkLst>
        </pc:spChg>
        <pc:spChg chg="add mod ord">
          <ac:chgData name="Amin, Ruhul" userId="f1755d59-16cf-4c78-a6eb-561441029c23" providerId="ADAL" clId="{49FA622B-01CD-45EB-BC02-A66DB0049FC9}" dt="2025-06-19T17:01:32.290" v="20597" actId="6264"/>
          <ac:spMkLst>
            <pc:docMk/>
            <pc:sldMk cId="243426191" sldId="2147483548"/>
            <ac:spMk id="10" creationId="{D5B6794A-1A41-76D5-0D15-529F04A1B6F8}"/>
          </ac:spMkLst>
        </pc:spChg>
        <pc:spChg chg="add mod ord">
          <ac:chgData name="Amin, Ruhul" userId="f1755d59-16cf-4c78-a6eb-561441029c23" providerId="ADAL" clId="{49FA622B-01CD-45EB-BC02-A66DB0049FC9}" dt="2025-06-19T17:01:32.290" v="20597" actId="6264"/>
          <ac:spMkLst>
            <pc:docMk/>
            <pc:sldMk cId="243426191" sldId="2147483548"/>
            <ac:spMk id="11" creationId="{C8E95ADD-2D6C-112D-3560-10F1BB37A6BB}"/>
          </ac:spMkLst>
        </pc:spChg>
        <pc:spChg chg="add mod ord">
          <ac:chgData name="Amin, Ruhul" userId="f1755d59-16cf-4c78-a6eb-561441029c23" providerId="ADAL" clId="{49FA622B-01CD-45EB-BC02-A66DB0049FC9}" dt="2025-06-19T17:01:32.290" v="20597" actId="6264"/>
          <ac:spMkLst>
            <pc:docMk/>
            <pc:sldMk cId="243426191" sldId="2147483548"/>
            <ac:spMk id="13" creationId="{7A6643C7-1FD6-A04D-D926-9AF96A515E5D}"/>
          </ac:spMkLst>
        </pc:spChg>
        <pc:spChg chg="mod ord">
          <ac:chgData name="Amin, Ruhul" userId="f1755d59-16cf-4c78-a6eb-561441029c23" providerId="ADAL" clId="{49FA622B-01CD-45EB-BC02-A66DB0049FC9}" dt="2025-06-19T17:01:32.290" v="20597" actId="6264"/>
          <ac:spMkLst>
            <pc:docMk/>
            <pc:sldMk cId="243426191" sldId="2147483548"/>
            <ac:spMk id="24" creationId="{F335F878-C445-519E-5B2A-E2F8A352E6A7}"/>
          </ac:spMkLst>
        </pc:spChg>
      </pc:sldChg>
      <pc:sldChg chg="addSp delSp modSp add del mod chgLayout">
        <pc:chgData name="Amin, Ruhul" userId="f1755d59-16cf-4c78-a6eb-561441029c23" providerId="ADAL" clId="{49FA622B-01CD-45EB-BC02-A66DB0049FC9}" dt="2025-06-26T09:29:21.585" v="25171" actId="47"/>
        <pc:sldMkLst>
          <pc:docMk/>
          <pc:sldMk cId="2204520459" sldId="2147483550"/>
        </pc:sldMkLst>
        <pc:spChg chg="mod ord">
          <ac:chgData name="Amin, Ruhul" userId="f1755d59-16cf-4c78-a6eb-561441029c23" providerId="ADAL" clId="{49FA622B-01CD-45EB-BC02-A66DB0049FC9}" dt="2025-06-19T17:01:31.771" v="20586" actId="6264"/>
          <ac:spMkLst>
            <pc:docMk/>
            <pc:sldMk cId="2204520459" sldId="2147483550"/>
            <ac:spMk id="4" creationId="{BF6473D7-4E95-D2A4-167C-738E5E18A2E8}"/>
          </ac:spMkLst>
        </pc:spChg>
        <pc:spChg chg="mod ord">
          <ac:chgData name="Amin, Ruhul" userId="f1755d59-16cf-4c78-a6eb-561441029c23" providerId="ADAL" clId="{49FA622B-01CD-45EB-BC02-A66DB0049FC9}" dt="2025-06-19T17:01:31.771" v="20586" actId="6264"/>
          <ac:spMkLst>
            <pc:docMk/>
            <pc:sldMk cId="2204520459" sldId="2147483550"/>
            <ac:spMk id="5" creationId="{0F42461D-1088-8610-EB80-D5965A4C39B3}"/>
          </ac:spMkLst>
        </pc:spChg>
        <pc:spChg chg="mod ord">
          <ac:chgData name="Amin, Ruhul" userId="f1755d59-16cf-4c78-a6eb-561441029c23" providerId="ADAL" clId="{49FA622B-01CD-45EB-BC02-A66DB0049FC9}" dt="2025-06-19T17:01:31.771" v="20586" actId="6264"/>
          <ac:spMkLst>
            <pc:docMk/>
            <pc:sldMk cId="2204520459" sldId="2147483550"/>
            <ac:spMk id="6" creationId="{88A24D6E-427A-C555-0803-0B9525F9BE0E}"/>
          </ac:spMkLst>
        </pc:spChg>
        <pc:spChg chg="add mod ord">
          <ac:chgData name="Amin, Ruhul" userId="f1755d59-16cf-4c78-a6eb-561441029c23" providerId="ADAL" clId="{49FA622B-01CD-45EB-BC02-A66DB0049FC9}" dt="2025-06-19T17:01:31.771" v="20586" actId="6264"/>
          <ac:spMkLst>
            <pc:docMk/>
            <pc:sldMk cId="2204520459" sldId="2147483550"/>
            <ac:spMk id="9" creationId="{91C31469-F29B-CEBF-BD51-811F4F1CCB17}"/>
          </ac:spMkLst>
        </pc:spChg>
      </pc:sldChg>
      <pc:sldChg chg="del ord">
        <pc:chgData name="Amin, Ruhul" userId="f1755d59-16cf-4c78-a6eb-561441029c23" providerId="ADAL" clId="{49FA622B-01CD-45EB-BC02-A66DB0049FC9}" dt="2025-06-23T17:31:09.837" v="21790" actId="2696"/>
        <pc:sldMkLst>
          <pc:docMk/>
          <pc:sldMk cId="4208802941" sldId="2147483554"/>
        </pc:sldMkLst>
      </pc:sldChg>
      <pc:sldChg chg="addSp delSp modSp mod">
        <pc:chgData name="Amin, Ruhul" userId="f1755d59-16cf-4c78-a6eb-561441029c23" providerId="ADAL" clId="{49FA622B-01CD-45EB-BC02-A66DB0049FC9}" dt="2025-06-19T13:27:18.673" v="40" actId="478"/>
        <pc:sldMkLst>
          <pc:docMk/>
          <pc:sldMk cId="3048733730" sldId="2147483578"/>
        </pc:sldMkLst>
        <pc:spChg chg="mod">
          <ac:chgData name="Amin, Ruhul" userId="f1755d59-16cf-4c78-a6eb-561441029c23" providerId="ADAL" clId="{49FA622B-01CD-45EB-BC02-A66DB0049FC9}" dt="2025-06-19T13:23:25.971" v="26" actId="20577"/>
          <ac:spMkLst>
            <pc:docMk/>
            <pc:sldMk cId="3048733730" sldId="2147483578"/>
            <ac:spMk id="2" creationId="{17E1CE41-9AC5-762C-D23A-ABEFC19514E8}"/>
          </ac:spMkLst>
        </pc:spChg>
        <pc:spChg chg="mod">
          <ac:chgData name="Amin, Ruhul" userId="f1755d59-16cf-4c78-a6eb-561441029c23" providerId="ADAL" clId="{49FA622B-01CD-45EB-BC02-A66DB0049FC9}" dt="2025-06-19T13:24:13.291" v="31" actId="14100"/>
          <ac:spMkLst>
            <pc:docMk/>
            <pc:sldMk cId="3048733730" sldId="2147483578"/>
            <ac:spMk id="5" creationId="{A9679D85-4601-95D4-C542-A515BDA07C99}"/>
          </ac:spMkLst>
        </pc:spChg>
        <pc:spChg chg="mod">
          <ac:chgData name="Amin, Ruhul" userId="f1755d59-16cf-4c78-a6eb-561441029c23" providerId="ADAL" clId="{49FA622B-01CD-45EB-BC02-A66DB0049FC9}" dt="2025-06-19T13:23:15.237" v="22" actId="6549"/>
          <ac:spMkLst>
            <pc:docMk/>
            <pc:sldMk cId="3048733730" sldId="2147483578"/>
            <ac:spMk id="6" creationId="{AA835D10-CFC1-6B2E-407B-491EF6093FF4}"/>
          </ac:spMkLst>
        </pc:spChg>
        <pc:picChg chg="add del">
          <ac:chgData name="Amin, Ruhul" userId="f1755d59-16cf-4c78-a6eb-561441029c23" providerId="ADAL" clId="{49FA622B-01CD-45EB-BC02-A66DB0049FC9}" dt="2025-06-19T13:27:18.673" v="40" actId="478"/>
          <ac:picMkLst>
            <pc:docMk/>
            <pc:sldMk cId="3048733730" sldId="2147483578"/>
            <ac:picMk id="8" creationId="{9D592D90-4006-DFCB-598E-8B102A821FC7}"/>
          </ac:picMkLst>
        </pc:picChg>
      </pc:sldChg>
      <pc:sldChg chg="modSp mod ord">
        <pc:chgData name="Amin, Ruhul" userId="f1755d59-16cf-4c78-a6eb-561441029c23" providerId="ADAL" clId="{49FA622B-01CD-45EB-BC02-A66DB0049FC9}" dt="2025-06-26T08:44:02.316" v="25130" actId="6549"/>
        <pc:sldMkLst>
          <pc:docMk/>
          <pc:sldMk cId="2538573356" sldId="2147483579"/>
        </pc:sldMkLst>
        <pc:spChg chg="mod">
          <ac:chgData name="Amin, Ruhul" userId="f1755d59-16cf-4c78-a6eb-561441029c23" providerId="ADAL" clId="{49FA622B-01CD-45EB-BC02-A66DB0049FC9}" dt="2025-06-26T08:44:02.316" v="25130" actId="6549"/>
          <ac:spMkLst>
            <pc:docMk/>
            <pc:sldMk cId="2538573356" sldId="2147483579"/>
            <ac:spMk id="4" creationId="{517E5C44-E245-5770-575B-3302D216D02A}"/>
          </ac:spMkLst>
        </pc:spChg>
      </pc:sldChg>
      <pc:sldChg chg="modSp mod ord">
        <pc:chgData name="Amin, Ruhul" userId="f1755d59-16cf-4c78-a6eb-561441029c23" providerId="ADAL" clId="{49FA622B-01CD-45EB-BC02-A66DB0049FC9}" dt="2025-06-26T07:26:41.059" v="25129" actId="20577"/>
        <pc:sldMkLst>
          <pc:docMk/>
          <pc:sldMk cId="1401175402" sldId="2147483580"/>
        </pc:sldMkLst>
        <pc:spChg chg="mod">
          <ac:chgData name="Amin, Ruhul" userId="f1755d59-16cf-4c78-a6eb-561441029c23" providerId="ADAL" clId="{49FA622B-01CD-45EB-BC02-A66DB0049FC9}" dt="2025-06-26T07:26:41.059" v="25129" actId="20577"/>
          <ac:spMkLst>
            <pc:docMk/>
            <pc:sldMk cId="1401175402" sldId="2147483580"/>
            <ac:spMk id="4" creationId="{517E5C44-E245-5770-575B-3302D216D02A}"/>
          </ac:spMkLst>
        </pc:spChg>
      </pc:sldChg>
      <pc:sldChg chg="del ord">
        <pc:chgData name="Amin, Ruhul" userId="f1755d59-16cf-4c78-a6eb-561441029c23" providerId="ADAL" clId="{49FA622B-01CD-45EB-BC02-A66DB0049FC9}" dt="2025-06-26T09:29:21.585" v="25171" actId="47"/>
        <pc:sldMkLst>
          <pc:docMk/>
          <pc:sldMk cId="1140210041" sldId="2147483582"/>
        </pc:sldMkLst>
      </pc:sldChg>
      <pc:sldChg chg="del ord">
        <pc:chgData name="Amin, Ruhul" userId="f1755d59-16cf-4c78-a6eb-561441029c23" providerId="ADAL" clId="{49FA622B-01CD-45EB-BC02-A66DB0049FC9}" dt="2025-06-26T09:29:21.585" v="25171" actId="47"/>
        <pc:sldMkLst>
          <pc:docMk/>
          <pc:sldMk cId="614241016" sldId="2147483586"/>
        </pc:sldMkLst>
      </pc:sldChg>
      <pc:sldChg chg="delSp modSp mod modAnim">
        <pc:chgData name="Amin, Ruhul" userId="f1755d59-16cf-4c78-a6eb-561441029c23" providerId="ADAL" clId="{49FA622B-01CD-45EB-BC02-A66DB0049FC9}" dt="2025-06-25T17:12:53.225" v="24958" actId="20577"/>
        <pc:sldMkLst>
          <pc:docMk/>
          <pc:sldMk cId="3988318199" sldId="2147483587"/>
        </pc:sldMkLst>
        <pc:spChg chg="mod">
          <ac:chgData name="Amin, Ruhul" userId="f1755d59-16cf-4c78-a6eb-561441029c23" providerId="ADAL" clId="{49FA622B-01CD-45EB-BC02-A66DB0049FC9}" dt="2025-06-25T16:15:12.915" v="24497" actId="20577"/>
          <ac:spMkLst>
            <pc:docMk/>
            <pc:sldMk cId="3988318199" sldId="2147483587"/>
            <ac:spMk id="2" creationId="{66442F21-E2F8-1E7A-55B5-C725EF6C67AA}"/>
          </ac:spMkLst>
        </pc:spChg>
        <pc:spChg chg="mod">
          <ac:chgData name="Amin, Ruhul" userId="f1755d59-16cf-4c78-a6eb-561441029c23" providerId="ADAL" clId="{49FA622B-01CD-45EB-BC02-A66DB0049FC9}" dt="2025-06-25T17:10:01.630" v="24918" actId="20577"/>
          <ac:spMkLst>
            <pc:docMk/>
            <pc:sldMk cId="3988318199" sldId="2147483587"/>
            <ac:spMk id="3" creationId="{46AFD9E3-EAB2-1CA3-14DB-E34FDFF08003}"/>
          </ac:spMkLst>
        </pc:spChg>
        <pc:spChg chg="mod">
          <ac:chgData name="Amin, Ruhul" userId="f1755d59-16cf-4c78-a6eb-561441029c23" providerId="ADAL" clId="{49FA622B-01CD-45EB-BC02-A66DB0049FC9}" dt="2025-06-24T07:18:36.628" v="21948" actId="20577"/>
          <ac:spMkLst>
            <pc:docMk/>
            <pc:sldMk cId="3988318199" sldId="2147483587"/>
            <ac:spMk id="4" creationId="{240EAB5B-256E-984C-1E90-57D5109039BE}"/>
          </ac:spMkLst>
        </pc:spChg>
        <pc:spChg chg="mod">
          <ac:chgData name="Amin, Ruhul" userId="f1755d59-16cf-4c78-a6eb-561441029c23" providerId="ADAL" clId="{49FA622B-01CD-45EB-BC02-A66DB0049FC9}" dt="2025-06-25T13:41:04.160" v="24306" actId="20577"/>
          <ac:spMkLst>
            <pc:docMk/>
            <pc:sldMk cId="3988318199" sldId="2147483587"/>
            <ac:spMk id="5" creationId="{F5A2C9F6-E18C-EF7A-9C10-3C58FF28D741}"/>
          </ac:spMkLst>
        </pc:spChg>
        <pc:spChg chg="del">
          <ac:chgData name="Amin, Ruhul" userId="f1755d59-16cf-4c78-a6eb-561441029c23" providerId="ADAL" clId="{49FA622B-01CD-45EB-BC02-A66DB0049FC9}" dt="2025-06-25T16:12:35.857" v="24397" actId="478"/>
          <ac:spMkLst>
            <pc:docMk/>
            <pc:sldMk cId="3988318199" sldId="2147483587"/>
            <ac:spMk id="6" creationId="{801A23EC-FA42-8E3E-54EB-FF0467235C8A}"/>
          </ac:spMkLst>
        </pc:spChg>
        <pc:spChg chg="mod">
          <ac:chgData name="Amin, Ruhul" userId="f1755d59-16cf-4c78-a6eb-561441029c23" providerId="ADAL" clId="{49FA622B-01CD-45EB-BC02-A66DB0049FC9}" dt="2025-06-25T17:12:53.225" v="24958" actId="20577"/>
          <ac:spMkLst>
            <pc:docMk/>
            <pc:sldMk cId="3988318199" sldId="2147483587"/>
            <ac:spMk id="7" creationId="{B04AF73D-63AF-BCE5-4FB3-87AF2C8AF3B3}"/>
          </ac:spMkLst>
        </pc:spChg>
        <pc:spChg chg="mod">
          <ac:chgData name="Amin, Ruhul" userId="f1755d59-16cf-4c78-a6eb-561441029c23" providerId="ADAL" clId="{49FA622B-01CD-45EB-BC02-A66DB0049FC9}" dt="2025-06-25T13:29:03.501" v="24093" actId="20577"/>
          <ac:spMkLst>
            <pc:docMk/>
            <pc:sldMk cId="3988318199" sldId="2147483587"/>
            <ac:spMk id="10" creationId="{500D541C-5C91-495E-33F3-662A5178371F}"/>
          </ac:spMkLst>
        </pc:spChg>
        <pc:spChg chg="mod">
          <ac:chgData name="Amin, Ruhul" userId="f1755d59-16cf-4c78-a6eb-561441029c23" providerId="ADAL" clId="{49FA622B-01CD-45EB-BC02-A66DB0049FC9}" dt="2025-06-25T13:37:44.906" v="24137" actId="20577"/>
          <ac:spMkLst>
            <pc:docMk/>
            <pc:sldMk cId="3988318199" sldId="2147483587"/>
            <ac:spMk id="11" creationId="{04D43FB7-454F-B5C4-0539-8672A4DD4964}"/>
          </ac:spMkLst>
        </pc:spChg>
        <pc:spChg chg="mod">
          <ac:chgData name="Amin, Ruhul" userId="f1755d59-16cf-4c78-a6eb-561441029c23" providerId="ADAL" clId="{49FA622B-01CD-45EB-BC02-A66DB0049FC9}" dt="2025-06-25T16:14:34.136" v="24489" actId="20577"/>
          <ac:spMkLst>
            <pc:docMk/>
            <pc:sldMk cId="3988318199" sldId="2147483587"/>
            <ac:spMk id="15" creationId="{B0B85BF0-3E22-E5C6-8287-AE836714D13E}"/>
          </ac:spMkLst>
        </pc:spChg>
        <pc:spChg chg="mod">
          <ac:chgData name="Amin, Ruhul" userId="f1755d59-16cf-4c78-a6eb-561441029c23" providerId="ADAL" clId="{49FA622B-01CD-45EB-BC02-A66DB0049FC9}" dt="2025-06-25T16:14:11.124" v="24469" actId="20577"/>
          <ac:spMkLst>
            <pc:docMk/>
            <pc:sldMk cId="3988318199" sldId="2147483587"/>
            <ac:spMk id="17" creationId="{A3BD0C57-FE76-EE70-D62B-2CEACAD1433C}"/>
          </ac:spMkLst>
        </pc:spChg>
        <pc:spChg chg="del">
          <ac:chgData name="Amin, Ruhul" userId="f1755d59-16cf-4c78-a6eb-561441029c23" providerId="ADAL" clId="{49FA622B-01CD-45EB-BC02-A66DB0049FC9}" dt="2025-06-25T16:12:33.803" v="24396" actId="478"/>
          <ac:spMkLst>
            <pc:docMk/>
            <pc:sldMk cId="3988318199" sldId="2147483587"/>
            <ac:spMk id="18" creationId="{8974B808-2ABD-969E-BFF0-35CA7329C9F1}"/>
          </ac:spMkLst>
        </pc:spChg>
        <pc:spChg chg="del">
          <ac:chgData name="Amin, Ruhul" userId="f1755d59-16cf-4c78-a6eb-561441029c23" providerId="ADAL" clId="{49FA622B-01CD-45EB-BC02-A66DB0049FC9}" dt="2025-06-25T16:13:11.267" v="24419" actId="478"/>
          <ac:spMkLst>
            <pc:docMk/>
            <pc:sldMk cId="3988318199" sldId="2147483587"/>
            <ac:spMk id="23" creationId="{133FE0BE-EAD3-A3AF-CE03-F99F484E84BC}"/>
          </ac:spMkLst>
        </pc:spChg>
      </pc:sldChg>
      <pc:sldChg chg="addSp delSp modSp mod">
        <pc:chgData name="Amin, Ruhul" userId="f1755d59-16cf-4c78-a6eb-561441029c23" providerId="ADAL" clId="{49FA622B-01CD-45EB-BC02-A66DB0049FC9}" dt="2025-06-26T09:27:29.948" v="25170" actId="6549"/>
        <pc:sldMkLst>
          <pc:docMk/>
          <pc:sldMk cId="2390098054" sldId="2147483590"/>
        </pc:sldMkLst>
        <pc:spChg chg="mod">
          <ac:chgData name="Amin, Ruhul" userId="f1755d59-16cf-4c78-a6eb-561441029c23" providerId="ADAL" clId="{49FA622B-01CD-45EB-BC02-A66DB0049FC9}" dt="2025-06-25T16:15:03.449" v="24494" actId="20577"/>
          <ac:spMkLst>
            <pc:docMk/>
            <pc:sldMk cId="2390098054" sldId="2147483590"/>
            <ac:spMk id="2" creationId="{66442F21-E2F8-1E7A-55B5-C725EF6C67AA}"/>
          </ac:spMkLst>
        </pc:spChg>
        <pc:spChg chg="mod">
          <ac:chgData name="Amin, Ruhul" userId="f1755d59-16cf-4c78-a6eb-561441029c23" providerId="ADAL" clId="{49FA622B-01CD-45EB-BC02-A66DB0049FC9}" dt="2025-06-26T09:14:09.912" v="25151" actId="20577"/>
          <ac:spMkLst>
            <pc:docMk/>
            <pc:sldMk cId="2390098054" sldId="2147483590"/>
            <ac:spMk id="3" creationId="{46AFD9E3-EAB2-1CA3-14DB-E34FDFF08003}"/>
          </ac:spMkLst>
        </pc:spChg>
        <pc:spChg chg="mod">
          <ac:chgData name="Amin, Ruhul" userId="f1755d59-16cf-4c78-a6eb-561441029c23" providerId="ADAL" clId="{49FA622B-01CD-45EB-BC02-A66DB0049FC9}" dt="2025-06-24T07:12:00.526" v="21873" actId="20577"/>
          <ac:spMkLst>
            <pc:docMk/>
            <pc:sldMk cId="2390098054" sldId="2147483590"/>
            <ac:spMk id="4" creationId="{240EAB5B-256E-984C-1E90-57D5109039BE}"/>
          </ac:spMkLst>
        </pc:spChg>
        <pc:spChg chg="add del mod">
          <ac:chgData name="Amin, Ruhul" userId="f1755d59-16cf-4c78-a6eb-561441029c23" providerId="ADAL" clId="{49FA622B-01CD-45EB-BC02-A66DB0049FC9}" dt="2025-06-24T09:02:37.900" v="22268" actId="478"/>
          <ac:spMkLst>
            <pc:docMk/>
            <pc:sldMk cId="2390098054" sldId="2147483590"/>
            <ac:spMk id="5" creationId="{C521B40B-ADE1-CCA2-E365-9F6FFF3B37D0}"/>
          </ac:spMkLst>
        </pc:spChg>
        <pc:spChg chg="mod">
          <ac:chgData name="Amin, Ruhul" userId="f1755d59-16cf-4c78-a6eb-561441029c23" providerId="ADAL" clId="{49FA622B-01CD-45EB-BC02-A66DB0049FC9}" dt="2025-06-24T16:16:27.524" v="23681" actId="6549"/>
          <ac:spMkLst>
            <pc:docMk/>
            <pc:sldMk cId="2390098054" sldId="2147483590"/>
            <ac:spMk id="15" creationId="{D9ACCDC6-59A0-C7D2-7D4E-23FCE1AF1694}"/>
          </ac:spMkLst>
        </pc:spChg>
        <pc:spChg chg="del">
          <ac:chgData name="Amin, Ruhul" userId="f1755d59-16cf-4c78-a6eb-561441029c23" providerId="ADAL" clId="{49FA622B-01CD-45EB-BC02-A66DB0049FC9}" dt="2025-06-24T16:15:37.968" v="23670" actId="478"/>
          <ac:spMkLst>
            <pc:docMk/>
            <pc:sldMk cId="2390098054" sldId="2147483590"/>
            <ac:spMk id="18" creationId="{85892C92-EE99-345D-DF1A-B658ABC9C6EC}"/>
          </ac:spMkLst>
        </pc:spChg>
        <pc:spChg chg="del">
          <ac:chgData name="Amin, Ruhul" userId="f1755d59-16cf-4c78-a6eb-561441029c23" providerId="ADAL" clId="{49FA622B-01CD-45EB-BC02-A66DB0049FC9}" dt="2025-06-24T16:15:42.501" v="23672" actId="478"/>
          <ac:spMkLst>
            <pc:docMk/>
            <pc:sldMk cId="2390098054" sldId="2147483590"/>
            <ac:spMk id="21" creationId="{624567E3-5ED0-A5AC-0396-944CE14B1CB9}"/>
          </ac:spMkLst>
        </pc:spChg>
        <pc:spChg chg="del mod">
          <ac:chgData name="Amin, Ruhul" userId="f1755d59-16cf-4c78-a6eb-561441029c23" providerId="ADAL" clId="{49FA622B-01CD-45EB-BC02-A66DB0049FC9}" dt="2025-06-24T16:15:35.838" v="23669" actId="478"/>
          <ac:spMkLst>
            <pc:docMk/>
            <pc:sldMk cId="2390098054" sldId="2147483590"/>
            <ac:spMk id="23" creationId="{11B5C8A1-6F20-D672-F6FC-F4BCD38CFCA3}"/>
          </ac:spMkLst>
        </pc:spChg>
        <pc:spChg chg="del">
          <ac:chgData name="Amin, Ruhul" userId="f1755d59-16cf-4c78-a6eb-561441029c23" providerId="ADAL" clId="{49FA622B-01CD-45EB-BC02-A66DB0049FC9}" dt="2025-06-24T16:15:41.088" v="23671" actId="478"/>
          <ac:spMkLst>
            <pc:docMk/>
            <pc:sldMk cId="2390098054" sldId="2147483590"/>
            <ac:spMk id="24" creationId="{35AC68EF-7943-FBC4-58CD-5F80DC3D8C68}"/>
          </ac:spMkLst>
        </pc:spChg>
        <pc:spChg chg="mod">
          <ac:chgData name="Amin, Ruhul" userId="f1755d59-16cf-4c78-a6eb-561441029c23" providerId="ADAL" clId="{49FA622B-01CD-45EB-BC02-A66DB0049FC9}" dt="2025-06-25T12:40:08.161" v="23976" actId="20577"/>
          <ac:spMkLst>
            <pc:docMk/>
            <pc:sldMk cId="2390098054" sldId="2147483590"/>
            <ac:spMk id="27" creationId="{A7AF0850-0C9B-1E50-CFFC-594B03956C27}"/>
          </ac:spMkLst>
        </pc:spChg>
        <pc:spChg chg="mod">
          <ac:chgData name="Amin, Ruhul" userId="f1755d59-16cf-4c78-a6eb-561441029c23" providerId="ADAL" clId="{49FA622B-01CD-45EB-BC02-A66DB0049FC9}" dt="2025-06-24T17:06:48.241" v="23696" actId="1076"/>
          <ac:spMkLst>
            <pc:docMk/>
            <pc:sldMk cId="2390098054" sldId="2147483590"/>
            <ac:spMk id="30" creationId="{D6A73840-6F38-8D3B-662E-74B0121CBB92}"/>
          </ac:spMkLst>
        </pc:spChg>
        <pc:spChg chg="del">
          <ac:chgData name="Amin, Ruhul" userId="f1755d59-16cf-4c78-a6eb-561441029c23" providerId="ADAL" clId="{49FA622B-01CD-45EB-BC02-A66DB0049FC9}" dt="2025-06-24T09:02:10.997" v="22265" actId="478"/>
          <ac:spMkLst>
            <pc:docMk/>
            <pc:sldMk cId="2390098054" sldId="2147483590"/>
            <ac:spMk id="31" creationId="{FA3DE172-03FC-5C5C-1C7E-6002EE34F948}"/>
          </ac:spMkLst>
        </pc:spChg>
        <pc:spChg chg="mod">
          <ac:chgData name="Amin, Ruhul" userId="f1755d59-16cf-4c78-a6eb-561441029c23" providerId="ADAL" clId="{49FA622B-01CD-45EB-BC02-A66DB0049FC9}" dt="2025-06-24T17:06:48.241" v="23696" actId="1076"/>
          <ac:spMkLst>
            <pc:docMk/>
            <pc:sldMk cId="2390098054" sldId="2147483590"/>
            <ac:spMk id="34" creationId="{4E8ED706-6CD9-ED1F-B996-6A9470DC8886}"/>
          </ac:spMkLst>
        </pc:spChg>
        <pc:spChg chg="mod">
          <ac:chgData name="Amin, Ruhul" userId="f1755d59-16cf-4c78-a6eb-561441029c23" providerId="ADAL" clId="{49FA622B-01CD-45EB-BC02-A66DB0049FC9}" dt="2025-06-26T09:27:29.948" v="25170" actId="6549"/>
          <ac:spMkLst>
            <pc:docMk/>
            <pc:sldMk cId="2390098054" sldId="2147483590"/>
            <ac:spMk id="36" creationId="{467E29AA-FE50-A684-575B-20B166FC4FD2}"/>
          </ac:spMkLst>
        </pc:spChg>
        <pc:spChg chg="mod">
          <ac:chgData name="Amin, Ruhul" userId="f1755d59-16cf-4c78-a6eb-561441029c23" providerId="ADAL" clId="{49FA622B-01CD-45EB-BC02-A66DB0049FC9}" dt="2025-06-24T17:07:07.983" v="23697" actId="1076"/>
          <ac:spMkLst>
            <pc:docMk/>
            <pc:sldMk cId="2390098054" sldId="2147483590"/>
            <ac:spMk id="37" creationId="{2B9763B1-8A0D-E7FE-1445-A1B9B488F616}"/>
          </ac:spMkLst>
        </pc:spChg>
        <pc:picChg chg="mod">
          <ac:chgData name="Amin, Ruhul" userId="f1755d59-16cf-4c78-a6eb-561441029c23" providerId="ADAL" clId="{49FA622B-01CD-45EB-BC02-A66DB0049FC9}" dt="2025-06-24T17:06:48.241" v="23696" actId="1076"/>
          <ac:picMkLst>
            <pc:docMk/>
            <pc:sldMk cId="2390098054" sldId="2147483590"/>
            <ac:picMk id="43" creationId="{94AD9B50-CBC0-06DF-B535-16C72CCCC90A}"/>
          </ac:picMkLst>
        </pc:picChg>
        <pc:picChg chg="mod">
          <ac:chgData name="Amin, Ruhul" userId="f1755d59-16cf-4c78-a6eb-561441029c23" providerId="ADAL" clId="{49FA622B-01CD-45EB-BC02-A66DB0049FC9}" dt="2025-06-24T17:07:07.983" v="23697" actId="1076"/>
          <ac:picMkLst>
            <pc:docMk/>
            <pc:sldMk cId="2390098054" sldId="2147483590"/>
            <ac:picMk id="45" creationId="{747E1B53-B2AB-E2C5-F700-5BC4DB5B8E8B}"/>
          </ac:picMkLst>
        </pc:picChg>
        <pc:picChg chg="del">
          <ac:chgData name="Amin, Ruhul" userId="f1755d59-16cf-4c78-a6eb-561441029c23" providerId="ADAL" clId="{49FA622B-01CD-45EB-BC02-A66DB0049FC9}" dt="2025-06-24T16:15:46.084" v="23674" actId="478"/>
          <ac:picMkLst>
            <pc:docMk/>
            <pc:sldMk cId="2390098054" sldId="2147483590"/>
            <ac:picMk id="49" creationId="{D65E200D-F0C9-3824-1B91-49139D5C5FD5}"/>
          </ac:picMkLst>
        </pc:picChg>
        <pc:picChg chg="del">
          <ac:chgData name="Amin, Ruhul" userId="f1755d59-16cf-4c78-a6eb-561441029c23" providerId="ADAL" clId="{49FA622B-01CD-45EB-BC02-A66DB0049FC9}" dt="2025-06-24T16:15:44.283" v="23673" actId="478"/>
          <ac:picMkLst>
            <pc:docMk/>
            <pc:sldMk cId="2390098054" sldId="2147483590"/>
            <ac:picMk id="51" creationId="{826F51ED-D2A2-5468-D660-C354535BFF6E}"/>
          </ac:picMkLst>
        </pc:picChg>
      </pc:sldChg>
      <pc:sldChg chg="del ord">
        <pc:chgData name="Amin, Ruhul" userId="f1755d59-16cf-4c78-a6eb-561441029c23" providerId="ADAL" clId="{49FA622B-01CD-45EB-BC02-A66DB0049FC9}" dt="2025-06-24T08:07:46.866" v="22176" actId="2696"/>
        <pc:sldMkLst>
          <pc:docMk/>
          <pc:sldMk cId="2792534313" sldId="2147483591"/>
        </pc:sldMkLst>
      </pc:sldChg>
      <pc:sldChg chg="del ord">
        <pc:chgData name="Amin, Ruhul" userId="f1755d59-16cf-4c78-a6eb-561441029c23" providerId="ADAL" clId="{49FA622B-01CD-45EB-BC02-A66DB0049FC9}" dt="2025-06-26T09:29:21.585" v="25171" actId="47"/>
        <pc:sldMkLst>
          <pc:docMk/>
          <pc:sldMk cId="1456936668" sldId="2147483592"/>
        </pc:sldMkLst>
      </pc:sldChg>
      <pc:sldChg chg="del ord modAnim">
        <pc:chgData name="Amin, Ruhul" userId="f1755d59-16cf-4c78-a6eb-561441029c23" providerId="ADAL" clId="{49FA622B-01CD-45EB-BC02-A66DB0049FC9}" dt="2025-06-26T09:29:21.585" v="25171" actId="47"/>
        <pc:sldMkLst>
          <pc:docMk/>
          <pc:sldMk cId="4069169259" sldId="2147483610"/>
        </pc:sldMkLst>
      </pc:sldChg>
      <pc:sldChg chg="del ord">
        <pc:chgData name="Amin, Ruhul" userId="f1755d59-16cf-4c78-a6eb-561441029c23" providerId="ADAL" clId="{49FA622B-01CD-45EB-BC02-A66DB0049FC9}" dt="2025-06-26T09:29:21.585" v="25171" actId="47"/>
        <pc:sldMkLst>
          <pc:docMk/>
          <pc:sldMk cId="3112769023" sldId="2147483617"/>
        </pc:sldMkLst>
      </pc:sldChg>
      <pc:sldChg chg="del ord">
        <pc:chgData name="Amin, Ruhul" userId="f1755d59-16cf-4c78-a6eb-561441029c23" providerId="ADAL" clId="{49FA622B-01CD-45EB-BC02-A66DB0049FC9}" dt="2025-06-26T09:29:21.585" v="25171" actId="47"/>
        <pc:sldMkLst>
          <pc:docMk/>
          <pc:sldMk cId="2302124257" sldId="2147483618"/>
        </pc:sldMkLst>
      </pc:sldChg>
      <pc:sldChg chg="modSp del mod ord">
        <pc:chgData name="Amin, Ruhul" userId="f1755d59-16cf-4c78-a6eb-561441029c23" providerId="ADAL" clId="{49FA622B-01CD-45EB-BC02-A66DB0049FC9}" dt="2025-06-26T09:29:21.585" v="25171" actId="47"/>
        <pc:sldMkLst>
          <pc:docMk/>
          <pc:sldMk cId="3709366569" sldId="2147483619"/>
        </pc:sldMkLst>
        <pc:spChg chg="mod">
          <ac:chgData name="Amin, Ruhul" userId="f1755d59-16cf-4c78-a6eb-561441029c23" providerId="ADAL" clId="{49FA622B-01CD-45EB-BC02-A66DB0049FC9}" dt="2025-06-19T16:57:14.006" v="11537" actId="27636"/>
          <ac:spMkLst>
            <pc:docMk/>
            <pc:sldMk cId="3709366569" sldId="2147483619"/>
            <ac:spMk id="3" creationId="{C47375AE-759E-AFDA-B8CF-F05B14EE0B04}"/>
          </ac:spMkLst>
        </pc:spChg>
      </pc:sldChg>
      <pc:sldChg chg="modSp del mod ord">
        <pc:chgData name="Amin, Ruhul" userId="f1755d59-16cf-4c78-a6eb-561441029c23" providerId="ADAL" clId="{49FA622B-01CD-45EB-BC02-A66DB0049FC9}" dt="2025-06-26T09:29:21.585" v="25171" actId="47"/>
        <pc:sldMkLst>
          <pc:docMk/>
          <pc:sldMk cId="4283299329" sldId="2147483620"/>
        </pc:sldMkLst>
        <pc:spChg chg="mod">
          <ac:chgData name="Amin, Ruhul" userId="f1755d59-16cf-4c78-a6eb-561441029c23" providerId="ADAL" clId="{49FA622B-01CD-45EB-BC02-A66DB0049FC9}" dt="2025-06-19T07:57:57.442" v="9" actId="27636"/>
          <ac:spMkLst>
            <pc:docMk/>
            <pc:sldMk cId="4283299329" sldId="2147483620"/>
            <ac:spMk id="5" creationId="{CAA91570-101F-2666-510C-0A222D37D989}"/>
          </ac:spMkLst>
        </pc:spChg>
      </pc:sldChg>
      <pc:sldChg chg="del ord">
        <pc:chgData name="Amin, Ruhul" userId="f1755d59-16cf-4c78-a6eb-561441029c23" providerId="ADAL" clId="{49FA622B-01CD-45EB-BC02-A66DB0049FC9}" dt="2025-06-26T09:29:21.585" v="25171" actId="47"/>
        <pc:sldMkLst>
          <pc:docMk/>
          <pc:sldMk cId="219955011" sldId="2147483621"/>
        </pc:sldMkLst>
      </pc:sldChg>
      <pc:sldChg chg="del ord">
        <pc:chgData name="Amin, Ruhul" userId="f1755d59-16cf-4c78-a6eb-561441029c23" providerId="ADAL" clId="{49FA622B-01CD-45EB-BC02-A66DB0049FC9}" dt="2025-06-26T09:29:21.585" v="25171" actId="47"/>
        <pc:sldMkLst>
          <pc:docMk/>
          <pc:sldMk cId="3462653512" sldId="2147483622"/>
        </pc:sldMkLst>
      </pc:sldChg>
      <pc:sldChg chg="del ord">
        <pc:chgData name="Amin, Ruhul" userId="f1755d59-16cf-4c78-a6eb-561441029c23" providerId="ADAL" clId="{49FA622B-01CD-45EB-BC02-A66DB0049FC9}" dt="2025-06-26T09:29:21.585" v="25171" actId="47"/>
        <pc:sldMkLst>
          <pc:docMk/>
          <pc:sldMk cId="1160875766" sldId="2147483623"/>
        </pc:sldMkLst>
      </pc:sldChg>
      <pc:sldChg chg="modSp del mod">
        <pc:chgData name="Amin, Ruhul" userId="f1755d59-16cf-4c78-a6eb-561441029c23" providerId="ADAL" clId="{49FA622B-01CD-45EB-BC02-A66DB0049FC9}" dt="2025-06-24T10:23:43.569" v="22620" actId="2696"/>
        <pc:sldMkLst>
          <pc:docMk/>
          <pc:sldMk cId="2773306864" sldId="2147483624"/>
        </pc:sldMkLst>
        <pc:spChg chg="mod">
          <ac:chgData name="Amin, Ruhul" userId="f1755d59-16cf-4c78-a6eb-561441029c23" providerId="ADAL" clId="{49FA622B-01CD-45EB-BC02-A66DB0049FC9}" dt="2025-06-20T06:37:26.481" v="20739" actId="14100"/>
          <ac:spMkLst>
            <pc:docMk/>
            <pc:sldMk cId="2773306864" sldId="2147483624"/>
            <ac:spMk id="3" creationId="{F36CA836-DD79-B73B-271F-8A99B11DCFB5}"/>
          </ac:spMkLst>
        </pc:spChg>
        <pc:spChg chg="mod">
          <ac:chgData name="Amin, Ruhul" userId="f1755d59-16cf-4c78-a6eb-561441029c23" providerId="ADAL" clId="{49FA622B-01CD-45EB-BC02-A66DB0049FC9}" dt="2025-06-19T16:06:06.983" v="410" actId="20577"/>
          <ac:spMkLst>
            <pc:docMk/>
            <pc:sldMk cId="2773306864" sldId="2147483624"/>
            <ac:spMk id="4" creationId="{63C9AAE3-72FB-F8FB-62A7-1AE279B2CBF6}"/>
          </ac:spMkLst>
        </pc:spChg>
        <pc:spChg chg="mod">
          <ac:chgData name="Amin, Ruhul" userId="f1755d59-16cf-4c78-a6eb-561441029c23" providerId="ADAL" clId="{49FA622B-01CD-45EB-BC02-A66DB0049FC9}" dt="2025-06-20T06:52:36.063" v="20740" actId="6549"/>
          <ac:spMkLst>
            <pc:docMk/>
            <pc:sldMk cId="2773306864" sldId="2147483624"/>
            <ac:spMk id="5" creationId="{443506C4-AF26-DAF4-6805-4D4DAEB4550F}"/>
          </ac:spMkLst>
        </pc:spChg>
      </pc:sldChg>
      <pc:sldChg chg="del ord">
        <pc:chgData name="Amin, Ruhul" userId="f1755d59-16cf-4c78-a6eb-561441029c23" providerId="ADAL" clId="{49FA622B-01CD-45EB-BC02-A66DB0049FC9}" dt="2025-06-26T09:29:21.585" v="25171" actId="47"/>
        <pc:sldMkLst>
          <pc:docMk/>
          <pc:sldMk cId="504346762" sldId="2147483625"/>
        </pc:sldMkLst>
      </pc:sldChg>
      <pc:sldChg chg="del ord">
        <pc:chgData name="Amin, Ruhul" userId="f1755d59-16cf-4c78-a6eb-561441029c23" providerId="ADAL" clId="{49FA622B-01CD-45EB-BC02-A66DB0049FC9}" dt="2025-06-26T09:29:21.585" v="25171" actId="47"/>
        <pc:sldMkLst>
          <pc:docMk/>
          <pc:sldMk cId="278327143" sldId="2147483626"/>
        </pc:sldMkLst>
      </pc:sldChg>
      <pc:sldChg chg="modSp add del mod ord">
        <pc:chgData name="Amin, Ruhul" userId="f1755d59-16cf-4c78-a6eb-561441029c23" providerId="ADAL" clId="{49FA622B-01CD-45EB-BC02-A66DB0049FC9}" dt="2025-06-24T08:11:16.270" v="22199" actId="2696"/>
        <pc:sldMkLst>
          <pc:docMk/>
          <pc:sldMk cId="316014947" sldId="2147483627"/>
        </pc:sldMkLst>
        <pc:spChg chg="mod">
          <ac:chgData name="Amin, Ruhul" userId="f1755d59-16cf-4c78-a6eb-561441029c23" providerId="ADAL" clId="{49FA622B-01CD-45EB-BC02-A66DB0049FC9}" dt="2025-06-24T07:21:11.046" v="21961" actId="6549"/>
          <ac:spMkLst>
            <pc:docMk/>
            <pc:sldMk cId="316014947" sldId="2147483627"/>
            <ac:spMk id="3" creationId="{C47375AE-759E-AFDA-B8CF-F05B14EE0B04}"/>
          </ac:spMkLst>
        </pc:spChg>
        <pc:spChg chg="mod">
          <ac:chgData name="Amin, Ruhul" userId="f1755d59-16cf-4c78-a6eb-561441029c23" providerId="ADAL" clId="{49FA622B-01CD-45EB-BC02-A66DB0049FC9}" dt="2025-06-19T13:57:24.923" v="59" actId="20577"/>
          <ac:spMkLst>
            <pc:docMk/>
            <pc:sldMk cId="316014947" sldId="2147483627"/>
            <ac:spMk id="5" creationId="{CAA91570-101F-2666-510C-0A222D37D989}"/>
          </ac:spMkLst>
        </pc:spChg>
      </pc:sldChg>
      <pc:sldChg chg="modSp add del mod">
        <pc:chgData name="Amin, Ruhul" userId="f1755d59-16cf-4c78-a6eb-561441029c23" providerId="ADAL" clId="{49FA622B-01CD-45EB-BC02-A66DB0049FC9}" dt="2025-06-19T13:57:15.315" v="50" actId="2696"/>
        <pc:sldMkLst>
          <pc:docMk/>
          <pc:sldMk cId="1337296283" sldId="2147483627"/>
        </pc:sldMkLst>
      </pc:sldChg>
      <pc:sldChg chg="add del ord">
        <pc:chgData name="Amin, Ruhul" userId="f1755d59-16cf-4c78-a6eb-561441029c23" providerId="ADAL" clId="{49FA622B-01CD-45EB-BC02-A66DB0049FC9}" dt="2025-06-26T09:29:21.585" v="25171" actId="47"/>
        <pc:sldMkLst>
          <pc:docMk/>
          <pc:sldMk cId="2726770086" sldId="2147483628"/>
        </pc:sldMkLst>
      </pc:sldChg>
      <pc:sldChg chg="addSp delSp modSp add del mod or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4284375418" sldId="2147483629"/>
        </pc:sldMkLst>
        <pc:spChg chg="del">
          <ac:chgData name="Amin, Ruhul" userId="f1755d59-16cf-4c78-a6eb-561441029c23" providerId="ADAL" clId="{49FA622B-01CD-45EB-BC02-A66DB0049FC9}" dt="2025-06-24T10:22:55.558" v="22617" actId="478"/>
          <ac:spMkLst>
            <pc:docMk/>
            <pc:sldMk cId="4284375418" sldId="2147483629"/>
            <ac:spMk id="2" creationId="{FECD17A5-9DBA-4650-0237-D0467BFD44CD}"/>
          </ac:spMkLst>
        </pc:spChg>
        <pc:spChg chg="del mod">
          <ac:chgData name="Amin, Ruhul" userId="f1755d59-16cf-4c78-a6eb-561441029c23" providerId="ADAL" clId="{49FA622B-01CD-45EB-BC02-A66DB0049FC9}" dt="2025-06-24T10:23:02.305" v="22619" actId="478"/>
          <ac:spMkLst>
            <pc:docMk/>
            <pc:sldMk cId="4284375418" sldId="2147483629"/>
            <ac:spMk id="3" creationId="{687A7A1A-B522-6675-CB0D-7467AEA0A5C0}"/>
          </ac:spMkLst>
        </pc:spChg>
        <pc:spChg chg="add mod">
          <ac:chgData name="Amin, Ruhul" userId="f1755d59-16cf-4c78-a6eb-561441029c23" providerId="ADAL" clId="{49FA622B-01CD-45EB-BC02-A66DB0049FC9}" dt="2025-06-19T16:43:41.691" v="643" actId="947"/>
          <ac:spMkLst>
            <pc:docMk/>
            <pc:sldMk cId="4284375418" sldId="2147483629"/>
            <ac:spMk id="4" creationId="{74BABFEE-6D29-AE4D-0609-D5F424306B70}"/>
          </ac:spMkLst>
        </pc:spChg>
        <pc:spChg chg="add mod">
          <ac:chgData name="Amin, Ruhul" userId="f1755d59-16cf-4c78-a6eb-561441029c23" providerId="ADAL" clId="{49FA622B-01CD-45EB-BC02-A66DB0049FC9}" dt="2025-06-19T16:43:41.691" v="645"/>
          <ac:spMkLst>
            <pc:docMk/>
            <pc:sldMk cId="4284375418" sldId="2147483629"/>
            <ac:spMk id="5" creationId="{1C13B777-AA96-9AA2-7583-1F83F5C287B5}"/>
          </ac:spMkLst>
        </pc:spChg>
        <pc:spChg chg="add del mod">
          <ac:chgData name="Amin, Ruhul" userId="f1755d59-16cf-4c78-a6eb-561441029c23" providerId="ADAL" clId="{49FA622B-01CD-45EB-BC02-A66DB0049FC9}" dt="2025-06-24T10:22:53.217" v="22616" actId="478"/>
          <ac:spMkLst>
            <pc:docMk/>
            <pc:sldMk cId="4284375418" sldId="2147483629"/>
            <ac:spMk id="6" creationId="{7A84D6FF-4D73-4D87-6583-CCD81993F7E6}"/>
          </ac:spMkLst>
        </pc:spChg>
        <pc:spChg chg="add mod">
          <ac:chgData name="Amin, Ruhul" userId="f1755d59-16cf-4c78-a6eb-561441029c23" providerId="ADAL" clId="{49FA622B-01CD-45EB-BC02-A66DB0049FC9}" dt="2025-06-19T16:43:41.723" v="683" actId="947"/>
          <ac:spMkLst>
            <pc:docMk/>
            <pc:sldMk cId="4284375418" sldId="2147483629"/>
            <ac:spMk id="7" creationId="{7203A66D-AFC9-D7F6-7A2C-A491CF441FA3}"/>
          </ac:spMkLst>
        </pc:spChg>
        <pc:spChg chg="add mod">
          <ac:chgData name="Amin, Ruhul" userId="f1755d59-16cf-4c78-a6eb-561441029c23" providerId="ADAL" clId="{49FA622B-01CD-45EB-BC02-A66DB0049FC9}" dt="2025-06-19T16:43:41.738" v="685"/>
          <ac:spMkLst>
            <pc:docMk/>
            <pc:sldMk cId="4284375418" sldId="2147483629"/>
            <ac:spMk id="8" creationId="{53F6B015-B76D-9D2D-E599-726F3F891D96}"/>
          </ac:spMkLst>
        </pc:spChg>
        <pc:spChg chg="add mod">
          <ac:chgData name="Amin, Ruhul" userId="f1755d59-16cf-4c78-a6eb-561441029c23" providerId="ADAL" clId="{49FA622B-01CD-45EB-BC02-A66DB0049FC9}" dt="2025-06-19T16:43:41.738" v="688" actId="208"/>
          <ac:spMkLst>
            <pc:docMk/>
            <pc:sldMk cId="4284375418" sldId="2147483629"/>
            <ac:spMk id="9" creationId="{46624631-EB6A-653F-BB9D-52904FF05828}"/>
          </ac:spMkLst>
        </pc:spChg>
        <pc:spChg chg="add mod">
          <ac:chgData name="Amin, Ruhul" userId="f1755d59-16cf-4c78-a6eb-561441029c23" providerId="ADAL" clId="{49FA622B-01CD-45EB-BC02-A66DB0049FC9}" dt="2025-06-19T16:43:41.769" v="724" actId="947"/>
          <ac:spMkLst>
            <pc:docMk/>
            <pc:sldMk cId="4284375418" sldId="2147483629"/>
            <ac:spMk id="10" creationId="{EC6D8835-1B4F-CFFF-006B-4116CDFCD45E}"/>
          </ac:spMkLst>
        </pc:spChg>
        <pc:spChg chg="add mod">
          <ac:chgData name="Amin, Ruhul" userId="f1755d59-16cf-4c78-a6eb-561441029c23" providerId="ADAL" clId="{49FA622B-01CD-45EB-BC02-A66DB0049FC9}" dt="2025-06-24T10:31:18.216" v="22659" actId="20577"/>
          <ac:spMkLst>
            <pc:docMk/>
            <pc:sldMk cId="4284375418" sldId="2147483629"/>
            <ac:spMk id="11" creationId="{88DD3931-4A82-E34B-1497-DD7FABD8ECBF}"/>
          </ac:spMkLst>
        </pc:spChg>
        <pc:spChg chg="add mod">
          <ac:chgData name="Amin, Ruhul" userId="f1755d59-16cf-4c78-a6eb-561441029c23" providerId="ADAL" clId="{49FA622B-01CD-45EB-BC02-A66DB0049FC9}" dt="2025-06-19T16:43:41.848" v="813" actId="947"/>
          <ac:spMkLst>
            <pc:docMk/>
            <pc:sldMk cId="4284375418" sldId="2147483629"/>
            <ac:spMk id="13" creationId="{944D98AE-8244-809F-C040-1169007C7EC8}"/>
          </ac:spMkLst>
        </pc:spChg>
        <pc:spChg chg="add mod">
          <ac:chgData name="Amin, Ruhul" userId="f1755d59-16cf-4c78-a6eb-561441029c23" providerId="ADAL" clId="{49FA622B-01CD-45EB-BC02-A66DB0049FC9}" dt="2025-06-19T16:43:41.989" v="973" actId="947"/>
          <ac:spMkLst>
            <pc:docMk/>
            <pc:sldMk cId="4284375418" sldId="2147483629"/>
            <ac:spMk id="14" creationId="{158E3C4E-254C-DFFE-8620-79BACC73ADB9}"/>
          </ac:spMkLst>
        </pc:spChg>
        <pc:spChg chg="add mod">
          <ac:chgData name="Amin, Ruhul" userId="f1755d59-16cf-4c78-a6eb-561441029c23" providerId="ADAL" clId="{49FA622B-01CD-45EB-BC02-A66DB0049FC9}" dt="2025-06-19T16:43:42.021" v="1009" actId="947"/>
          <ac:spMkLst>
            <pc:docMk/>
            <pc:sldMk cId="4284375418" sldId="2147483629"/>
            <ac:spMk id="15" creationId="{328796D2-437C-1585-020B-5F866069058A}"/>
          </ac:spMkLst>
        </pc:spChg>
        <pc:spChg chg="add mod">
          <ac:chgData name="Amin, Ruhul" userId="f1755d59-16cf-4c78-a6eb-561441029c23" providerId="ADAL" clId="{49FA622B-01CD-45EB-BC02-A66DB0049FC9}" dt="2025-06-19T16:43:42.052" v="1045" actId="947"/>
          <ac:spMkLst>
            <pc:docMk/>
            <pc:sldMk cId="4284375418" sldId="2147483629"/>
            <ac:spMk id="16" creationId="{3341922F-C264-9E3C-9AB7-3D93F17F05B8}"/>
          </ac:spMkLst>
        </pc:spChg>
        <pc:spChg chg="add mod">
          <ac:chgData name="Amin, Ruhul" userId="f1755d59-16cf-4c78-a6eb-561441029c23" providerId="ADAL" clId="{49FA622B-01CD-45EB-BC02-A66DB0049FC9}" dt="2025-06-19T16:43:42.084" v="1089" actId="947"/>
          <ac:spMkLst>
            <pc:docMk/>
            <pc:sldMk cId="4284375418" sldId="2147483629"/>
            <ac:spMk id="23" creationId="{3BA406DB-DE44-13AF-656F-1D0F0F878431}"/>
          </ac:spMkLst>
        </pc:spChg>
        <pc:spChg chg="add mod">
          <ac:chgData name="Amin, Ruhul" userId="f1755d59-16cf-4c78-a6eb-561441029c23" providerId="ADAL" clId="{49FA622B-01CD-45EB-BC02-A66DB0049FC9}" dt="2025-06-19T16:43:42.115" v="1125" actId="947"/>
          <ac:spMkLst>
            <pc:docMk/>
            <pc:sldMk cId="4284375418" sldId="2147483629"/>
            <ac:spMk id="24" creationId="{EAFA40EC-A998-8C19-12F4-602A0A9B4A60}"/>
          </ac:spMkLst>
        </pc:spChg>
        <pc:picChg chg="add mod">
          <ac:chgData name="Amin, Ruhul" userId="f1755d59-16cf-4c78-a6eb-561441029c23" providerId="ADAL" clId="{49FA622B-01CD-45EB-BC02-A66DB0049FC9}" dt="2025-06-19T16:43:41.817" v="777"/>
          <ac:picMkLst>
            <pc:docMk/>
            <pc:sldMk cId="4284375418" sldId="2147483629"/>
            <ac:picMk id="12" creationId="{17D5CDD2-1832-52EB-D79A-A10B98C96DA9}"/>
          </ac:picMkLst>
        </pc:picChg>
        <pc:picChg chg="add mod">
          <ac:chgData name="Amin, Ruhul" userId="f1755d59-16cf-4c78-a6eb-561441029c23" providerId="ADAL" clId="{49FA622B-01CD-45EB-BC02-A66DB0049FC9}" dt="2025-06-19T16:43:42.068" v="1050" actId="108"/>
          <ac:picMkLst>
            <pc:docMk/>
            <pc:sldMk cId="4284375418" sldId="2147483629"/>
            <ac:picMk id="19" creationId="{54E5DAAC-5DC0-A9BA-DED4-E93311419F2C}"/>
          </ac:picMkLst>
        </pc:picChg>
        <pc:picChg chg="add mod">
          <ac:chgData name="Amin, Ruhul" userId="f1755d59-16cf-4c78-a6eb-561441029c23" providerId="ADAL" clId="{49FA622B-01CD-45EB-BC02-A66DB0049FC9}" dt="2025-06-19T16:43:42.068" v="1051" actId="108"/>
          <ac:picMkLst>
            <pc:docMk/>
            <pc:sldMk cId="4284375418" sldId="2147483629"/>
            <ac:picMk id="20" creationId="{4BA3CA0C-8839-77C0-D93F-2D436C0B1FC2}"/>
          </ac:picMkLst>
        </pc:picChg>
        <pc:picChg chg="add mod">
          <ac:chgData name="Amin, Ruhul" userId="f1755d59-16cf-4c78-a6eb-561441029c23" providerId="ADAL" clId="{49FA622B-01CD-45EB-BC02-A66DB0049FC9}" dt="2025-06-19T16:43:42.068" v="1052" actId="108"/>
          <ac:picMkLst>
            <pc:docMk/>
            <pc:sldMk cId="4284375418" sldId="2147483629"/>
            <ac:picMk id="21" creationId="{3A959298-9EF0-45B4-9C73-C171FE60CE42}"/>
          </ac:picMkLst>
        </pc:picChg>
        <pc:picChg chg="add mod">
          <ac:chgData name="Amin, Ruhul" userId="f1755d59-16cf-4c78-a6eb-561441029c23" providerId="ADAL" clId="{49FA622B-01CD-45EB-BC02-A66DB0049FC9}" dt="2025-06-19T16:43:42.068" v="1053" actId="108"/>
          <ac:picMkLst>
            <pc:docMk/>
            <pc:sldMk cId="4284375418" sldId="2147483629"/>
            <ac:picMk id="22" creationId="{08F595F7-D5F1-BEDC-2BC0-2793299AF126}"/>
          </ac:picMkLst>
        </pc:picChg>
        <pc:picChg chg="add mod modCrop">
          <ac:chgData name="Amin, Ruhul" userId="f1755d59-16cf-4c78-a6eb-561441029c23" providerId="ADAL" clId="{49FA622B-01CD-45EB-BC02-A66DB0049FC9}" dt="2025-06-24T10:29:54.767" v="22657" actId="692"/>
          <ac:picMkLst>
            <pc:docMk/>
            <pc:sldMk cId="4284375418" sldId="2147483629"/>
            <ac:picMk id="25" creationId="{667DEFDC-8291-3EA6-2506-1C215577CCA3}"/>
          </ac:picMkLst>
        </pc:picChg>
        <pc:cxnChg chg="add mod">
          <ac:chgData name="Amin, Ruhul" userId="f1755d59-16cf-4c78-a6eb-561441029c23" providerId="ADAL" clId="{49FA622B-01CD-45EB-BC02-A66DB0049FC9}" dt="2025-06-19T16:43:42.068" v="1047" actId="208"/>
          <ac:cxnSpMkLst>
            <pc:docMk/>
            <pc:sldMk cId="4284375418" sldId="2147483629"/>
            <ac:cxnSpMk id="17" creationId="{21C9C1DA-69F5-AFA0-4D1F-073F225E8CED}"/>
          </ac:cxnSpMkLst>
        </pc:cxnChg>
        <pc:cxnChg chg="add mod">
          <ac:chgData name="Amin, Ruhul" userId="f1755d59-16cf-4c78-a6eb-561441029c23" providerId="ADAL" clId="{49FA622B-01CD-45EB-BC02-A66DB0049FC9}" dt="2025-06-19T16:43:42.068" v="1049" actId="208"/>
          <ac:cxnSpMkLst>
            <pc:docMk/>
            <pc:sldMk cId="4284375418" sldId="2147483629"/>
            <ac:cxnSpMk id="18" creationId="{D340DFDE-EA06-02B6-F097-276B4B2317D9}"/>
          </ac:cxnSpMkLst>
        </pc:cxn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2128100313" sldId="2147483630"/>
        </pc:sldMkLst>
        <pc:spChg chg="add mod">
          <ac:chgData name="Amin, Ruhul" userId="f1755d59-16cf-4c78-a6eb-561441029c23" providerId="ADAL" clId="{49FA622B-01CD-45EB-BC02-A66DB0049FC9}" dt="2025-06-19T16:44:51.163" v="1131"/>
          <ac:spMkLst>
            <pc:docMk/>
            <pc:sldMk cId="2128100313" sldId="2147483630"/>
            <ac:spMk id="4" creationId="{E0786292-DFE9-A356-A383-1F2851E19DF3}"/>
          </ac:spMkLst>
        </pc:spChg>
        <pc:spChg chg="add mod">
          <ac:chgData name="Amin, Ruhul" userId="f1755d59-16cf-4c78-a6eb-561441029c23" providerId="ADAL" clId="{49FA622B-01CD-45EB-BC02-A66DB0049FC9}" dt="2025-06-19T16:44:51.163" v="1133"/>
          <ac:spMkLst>
            <pc:docMk/>
            <pc:sldMk cId="2128100313" sldId="2147483630"/>
            <ac:spMk id="5" creationId="{508F4309-4B46-2455-53EF-B4187B3DBC8E}"/>
          </ac:spMkLst>
        </pc:spChg>
        <pc:spChg chg="add mod">
          <ac:chgData name="Amin, Ruhul" userId="f1755d59-16cf-4c78-a6eb-561441029c23" providerId="ADAL" clId="{49FA622B-01CD-45EB-BC02-A66DB0049FC9}" dt="2025-06-19T16:44:51.179" v="1169" actId="947"/>
          <ac:spMkLst>
            <pc:docMk/>
            <pc:sldMk cId="2128100313" sldId="2147483630"/>
            <ac:spMk id="6" creationId="{0612E7D1-0E77-093A-2232-97563E0B4CCB}"/>
          </ac:spMkLst>
        </pc:spChg>
        <pc:spChg chg="add mod">
          <ac:chgData name="Amin, Ruhul" userId="f1755d59-16cf-4c78-a6eb-561441029c23" providerId="ADAL" clId="{49FA622B-01CD-45EB-BC02-A66DB0049FC9}" dt="2025-06-19T16:44:51.840" v="1670" actId="947"/>
          <ac:spMkLst>
            <pc:docMk/>
            <pc:sldMk cId="2128100313" sldId="2147483630"/>
            <ac:spMk id="7" creationId="{A4249626-73D8-661A-4006-E5A8B5023353}"/>
          </ac:spMkLst>
        </pc:spChg>
        <pc:spChg chg="add mod">
          <ac:chgData name="Amin, Ruhul" userId="f1755d59-16cf-4c78-a6eb-561441029c23" providerId="ADAL" clId="{49FA622B-01CD-45EB-BC02-A66DB0049FC9}" dt="2025-06-19T16:44:51.840" v="1672"/>
          <ac:spMkLst>
            <pc:docMk/>
            <pc:sldMk cId="2128100313" sldId="2147483630"/>
            <ac:spMk id="8" creationId="{6C75C263-8498-7507-8AF4-EF5EBCDB78FB}"/>
          </ac:spMkLst>
        </pc:sp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3476688212" sldId="2147483631"/>
        </pc:sldMkLst>
        <pc:spChg chg="add mod">
          <ac:chgData name="Amin, Ruhul" userId="f1755d59-16cf-4c78-a6eb-561441029c23" providerId="ADAL" clId="{49FA622B-01CD-45EB-BC02-A66DB0049FC9}" dt="2025-06-19T16:44:52.282" v="1677"/>
          <ac:spMkLst>
            <pc:docMk/>
            <pc:sldMk cId="3476688212" sldId="2147483631"/>
            <ac:spMk id="4" creationId="{A2EFAEA8-00EB-5A9D-ADBE-1F2BE0D46778}"/>
          </ac:spMkLst>
        </pc:spChg>
        <pc:spChg chg="add mod">
          <ac:chgData name="Amin, Ruhul" userId="f1755d59-16cf-4c78-a6eb-561441029c23" providerId="ADAL" clId="{49FA622B-01CD-45EB-BC02-A66DB0049FC9}" dt="2025-06-19T16:44:52.282" v="1679"/>
          <ac:spMkLst>
            <pc:docMk/>
            <pc:sldMk cId="3476688212" sldId="2147483631"/>
            <ac:spMk id="5" creationId="{EC0C68B9-C21D-AE9D-2BE8-77248300994D}"/>
          </ac:spMkLst>
        </pc:spChg>
        <pc:spChg chg="add mod">
          <ac:chgData name="Amin, Ruhul" userId="f1755d59-16cf-4c78-a6eb-561441029c23" providerId="ADAL" clId="{49FA622B-01CD-45EB-BC02-A66DB0049FC9}" dt="2025-06-19T16:44:52.313" v="1715" actId="947"/>
          <ac:spMkLst>
            <pc:docMk/>
            <pc:sldMk cId="3476688212" sldId="2147483631"/>
            <ac:spMk id="6" creationId="{8C34B316-8F46-2D72-0236-D21DCABC92E9}"/>
          </ac:spMkLst>
        </pc:spChg>
        <pc:spChg chg="add mod">
          <ac:chgData name="Amin, Ruhul" userId="f1755d59-16cf-4c78-a6eb-561441029c23" providerId="ADAL" clId="{49FA622B-01CD-45EB-BC02-A66DB0049FC9}" dt="2025-06-19T16:44:52.864" v="2143" actId="947"/>
          <ac:spMkLst>
            <pc:docMk/>
            <pc:sldMk cId="3476688212" sldId="2147483631"/>
            <ac:spMk id="7" creationId="{4A231983-19F4-1230-0893-E2204B494F62}"/>
          </ac:spMkLst>
        </pc:sp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561982966" sldId="2147483632"/>
        </pc:sldMkLst>
        <pc:spChg chg="add mod">
          <ac:chgData name="Amin, Ruhul" userId="f1755d59-16cf-4c78-a6eb-561441029c23" providerId="ADAL" clId="{49FA622B-01CD-45EB-BC02-A66DB0049FC9}" dt="2025-06-19T16:44:53.258" v="2182" actId="947"/>
          <ac:spMkLst>
            <pc:docMk/>
            <pc:sldMk cId="561982966" sldId="2147483632"/>
            <ac:spMk id="4" creationId="{10CC3197-B712-8616-D110-F095646B4B79}"/>
          </ac:spMkLst>
        </pc:spChg>
        <pc:spChg chg="add mod">
          <ac:chgData name="Amin, Ruhul" userId="f1755d59-16cf-4c78-a6eb-561441029c23" providerId="ADAL" clId="{49FA622B-01CD-45EB-BC02-A66DB0049FC9}" dt="2025-06-19T16:44:53.291" v="2218" actId="947"/>
          <ac:spMkLst>
            <pc:docMk/>
            <pc:sldMk cId="561982966" sldId="2147483632"/>
            <ac:spMk id="5" creationId="{61921186-56B4-2561-ED31-2B96FC4DA5AC}"/>
          </ac:spMkLst>
        </pc:spChg>
        <pc:spChg chg="add mod">
          <ac:chgData name="Amin, Ruhul" userId="f1755d59-16cf-4c78-a6eb-561441029c23" providerId="ADAL" clId="{49FA622B-01CD-45EB-BC02-A66DB0049FC9}" dt="2025-06-19T16:44:53.575" v="2459" actId="947"/>
          <ac:spMkLst>
            <pc:docMk/>
            <pc:sldMk cId="561982966" sldId="2147483632"/>
            <ac:spMk id="6" creationId="{EED6D65C-3C3D-3D58-7124-3E9BA5E0B10F}"/>
          </ac:spMkLst>
        </pc:sp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2328958785" sldId="2147483633"/>
        </pc:sldMkLst>
        <pc:spChg chg="add mod">
          <ac:chgData name="Amin, Ruhul" userId="f1755d59-16cf-4c78-a6eb-561441029c23" providerId="ADAL" clId="{49FA622B-01CD-45EB-BC02-A66DB0049FC9}" dt="2025-06-19T16:44:53.952" v="2498" actId="947"/>
          <ac:spMkLst>
            <pc:docMk/>
            <pc:sldMk cId="2328958785" sldId="2147483633"/>
            <ac:spMk id="4" creationId="{569F19B5-7D55-D797-A938-F461B022049C}"/>
          </ac:spMkLst>
        </pc:spChg>
        <pc:spChg chg="add mod">
          <ac:chgData name="Amin, Ruhul" userId="f1755d59-16cf-4c78-a6eb-561441029c23" providerId="ADAL" clId="{49FA622B-01CD-45EB-BC02-A66DB0049FC9}" dt="2025-06-19T16:44:54.548" v="3088" actId="947"/>
          <ac:spMkLst>
            <pc:docMk/>
            <pc:sldMk cId="2328958785" sldId="2147483633"/>
            <ac:spMk id="5" creationId="{C67ACF5B-D904-4267-D9E1-0D9D2D811FC6}"/>
          </ac:spMkLst>
        </pc:sp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3914721089" sldId="2147483634"/>
        </pc:sldMkLst>
        <pc:spChg chg="add mod">
          <ac:chgData name="Amin, Ruhul" userId="f1755d59-16cf-4c78-a6eb-561441029c23" providerId="ADAL" clId="{49FA622B-01CD-45EB-BC02-A66DB0049FC9}" dt="2025-06-19T16:45:54.819" v="3095" actId="208"/>
          <ac:spMkLst>
            <pc:docMk/>
            <pc:sldMk cId="3914721089" sldId="2147483634"/>
            <ac:spMk id="4" creationId="{5664B5AA-BBA3-E460-32D7-44B55252E0B4}"/>
          </ac:spMkLst>
        </pc:spChg>
        <pc:spChg chg="add mod">
          <ac:chgData name="Amin, Ruhul" userId="f1755d59-16cf-4c78-a6eb-561441029c23" providerId="ADAL" clId="{49FA622B-01CD-45EB-BC02-A66DB0049FC9}" dt="2025-06-19T16:45:54.851" v="3131" actId="947"/>
          <ac:spMkLst>
            <pc:docMk/>
            <pc:sldMk cId="3914721089" sldId="2147483634"/>
            <ac:spMk id="5" creationId="{101219A9-B848-3DE2-579D-E805BB6E62FF}"/>
          </ac:spMkLst>
        </pc:spChg>
        <pc:spChg chg="mod">
          <ac:chgData name="Amin, Ruhul" userId="f1755d59-16cf-4c78-a6eb-561441029c23" providerId="ADAL" clId="{49FA622B-01CD-45EB-BC02-A66DB0049FC9}" dt="2025-06-19T16:45:55.284" v="3643" actId="207"/>
          <ac:spMkLst>
            <pc:docMk/>
            <pc:sldMk cId="3914721089" sldId="2147483634"/>
            <ac:spMk id="7" creationId="{F923D241-05E6-6E7D-29AA-511247B01CC0}"/>
          </ac:spMkLst>
        </pc:spChg>
        <pc:spChg chg="mod">
          <ac:chgData name="Amin, Ruhul" userId="f1755d59-16cf-4c78-a6eb-561441029c23" providerId="ADAL" clId="{49FA622B-01CD-45EB-BC02-A66DB0049FC9}" dt="2025-06-19T16:45:55.334" v="3699" actId="207"/>
          <ac:spMkLst>
            <pc:docMk/>
            <pc:sldMk cId="3914721089" sldId="2147483634"/>
            <ac:spMk id="8" creationId="{EF6116C3-177F-AE21-BB07-39BD5803832A}"/>
          </ac:spMkLst>
        </pc:spChg>
        <pc:spChg chg="mod">
          <ac:chgData name="Amin, Ruhul" userId="f1755d59-16cf-4c78-a6eb-561441029c23" providerId="ADAL" clId="{49FA622B-01CD-45EB-BC02-A66DB0049FC9}" dt="2025-06-19T16:45:55.386" v="3755" actId="207"/>
          <ac:spMkLst>
            <pc:docMk/>
            <pc:sldMk cId="3914721089" sldId="2147483634"/>
            <ac:spMk id="9" creationId="{6A4929DE-45CA-F670-A243-238AF634C62D}"/>
          </ac:spMkLst>
        </pc:spChg>
        <pc:spChg chg="mod">
          <ac:chgData name="Amin, Ruhul" userId="f1755d59-16cf-4c78-a6eb-561441029c23" providerId="ADAL" clId="{49FA622B-01CD-45EB-BC02-A66DB0049FC9}" dt="2025-06-19T16:45:55.417" v="3811" actId="207"/>
          <ac:spMkLst>
            <pc:docMk/>
            <pc:sldMk cId="3914721089" sldId="2147483634"/>
            <ac:spMk id="10" creationId="{BB2B47AF-E992-C31D-44C4-4B8E4601E8FE}"/>
          </ac:spMkLst>
        </pc:spChg>
        <pc:spChg chg="mod">
          <ac:chgData name="Amin, Ruhul" userId="f1755d59-16cf-4c78-a6eb-561441029c23" providerId="ADAL" clId="{49FA622B-01CD-45EB-BC02-A66DB0049FC9}" dt="2025-06-19T16:45:55.480" v="3884" actId="207"/>
          <ac:spMkLst>
            <pc:docMk/>
            <pc:sldMk cId="3914721089" sldId="2147483634"/>
            <ac:spMk id="11" creationId="{D0B939B4-1A72-CF1A-D756-2FE685E7BD2A}"/>
          </ac:spMkLst>
        </pc:spChg>
        <pc:spChg chg="mod">
          <ac:chgData name="Amin, Ruhul" userId="f1755d59-16cf-4c78-a6eb-561441029c23" providerId="ADAL" clId="{49FA622B-01CD-45EB-BC02-A66DB0049FC9}" dt="2025-06-19T16:45:55.512" v="3923" actId="207"/>
          <ac:spMkLst>
            <pc:docMk/>
            <pc:sldMk cId="3914721089" sldId="2147483634"/>
            <ac:spMk id="12" creationId="{CDA2D7EF-8E3F-C059-A308-D8E91D126521}"/>
          </ac:spMkLst>
        </pc:spChg>
        <pc:spChg chg="mod">
          <ac:chgData name="Amin, Ruhul" userId="f1755d59-16cf-4c78-a6eb-561441029c23" providerId="ADAL" clId="{49FA622B-01CD-45EB-BC02-A66DB0049FC9}" dt="2025-06-19T16:45:55.560" v="3962" actId="207"/>
          <ac:spMkLst>
            <pc:docMk/>
            <pc:sldMk cId="3914721089" sldId="2147483634"/>
            <ac:spMk id="13" creationId="{0A9132AC-AB5C-0F8E-3808-42FC279BFF9F}"/>
          </ac:spMkLst>
        </pc:spChg>
        <pc:spChg chg="mod">
          <ac:chgData name="Amin, Ruhul" userId="f1755d59-16cf-4c78-a6eb-561441029c23" providerId="ADAL" clId="{49FA622B-01CD-45EB-BC02-A66DB0049FC9}" dt="2025-06-19T16:45:55.607" v="4018" actId="207"/>
          <ac:spMkLst>
            <pc:docMk/>
            <pc:sldMk cId="3914721089" sldId="2147483634"/>
            <ac:spMk id="14" creationId="{2F26CD09-9DF1-BD83-5145-EAE69F8D9B70}"/>
          </ac:spMkLst>
        </pc:spChg>
        <pc:spChg chg="mod">
          <ac:chgData name="Amin, Ruhul" userId="f1755d59-16cf-4c78-a6eb-561441029c23" providerId="ADAL" clId="{49FA622B-01CD-45EB-BC02-A66DB0049FC9}" dt="2025-06-19T16:45:55.638" v="4057" actId="207"/>
          <ac:spMkLst>
            <pc:docMk/>
            <pc:sldMk cId="3914721089" sldId="2147483634"/>
            <ac:spMk id="15" creationId="{908CE81A-C28F-3DBD-117E-D32F520A9474}"/>
          </ac:spMkLst>
        </pc:spChg>
        <pc:spChg chg="mod">
          <ac:chgData name="Amin, Ruhul" userId="f1755d59-16cf-4c78-a6eb-561441029c23" providerId="ADAL" clId="{49FA622B-01CD-45EB-BC02-A66DB0049FC9}" dt="2025-06-19T16:45:55.638" v="4061" actId="208"/>
          <ac:spMkLst>
            <pc:docMk/>
            <pc:sldMk cId="3914721089" sldId="2147483634"/>
            <ac:spMk id="16" creationId="{2611A2E3-7378-A853-907E-9FAD6535F74F}"/>
          </ac:spMkLst>
        </pc:spChg>
        <pc:spChg chg="mod">
          <ac:chgData name="Amin, Ruhul" userId="f1755d59-16cf-4c78-a6eb-561441029c23" providerId="ADAL" clId="{49FA622B-01CD-45EB-BC02-A66DB0049FC9}" dt="2025-06-19T16:45:55.638" v="4065" actId="208"/>
          <ac:spMkLst>
            <pc:docMk/>
            <pc:sldMk cId="3914721089" sldId="2147483634"/>
            <ac:spMk id="17" creationId="{6FF3722F-7260-7511-92FA-47F85BB0C714}"/>
          </ac:spMkLst>
        </pc:spChg>
        <pc:spChg chg="mod">
          <ac:chgData name="Amin, Ruhul" userId="f1755d59-16cf-4c78-a6eb-561441029c23" providerId="ADAL" clId="{49FA622B-01CD-45EB-BC02-A66DB0049FC9}" dt="2025-06-19T16:45:55.638" v="4069" actId="208"/>
          <ac:spMkLst>
            <pc:docMk/>
            <pc:sldMk cId="3914721089" sldId="2147483634"/>
            <ac:spMk id="18" creationId="{69ED1C44-58C7-A731-83DD-E43C0447C6A9}"/>
          </ac:spMkLst>
        </pc:spChg>
        <pc:spChg chg="mod">
          <ac:chgData name="Amin, Ruhul" userId="f1755d59-16cf-4c78-a6eb-561441029c23" providerId="ADAL" clId="{49FA622B-01CD-45EB-BC02-A66DB0049FC9}" dt="2025-06-19T16:45:55.654" v="4073" actId="208"/>
          <ac:spMkLst>
            <pc:docMk/>
            <pc:sldMk cId="3914721089" sldId="2147483634"/>
            <ac:spMk id="19" creationId="{6424208A-454D-5B83-2153-05933A88E553}"/>
          </ac:spMkLst>
        </pc:spChg>
        <pc:spChg chg="mod">
          <ac:chgData name="Amin, Ruhul" userId="f1755d59-16cf-4c78-a6eb-561441029c23" providerId="ADAL" clId="{49FA622B-01CD-45EB-BC02-A66DB0049FC9}" dt="2025-06-19T16:45:55.654" v="4077" actId="208"/>
          <ac:spMkLst>
            <pc:docMk/>
            <pc:sldMk cId="3914721089" sldId="2147483634"/>
            <ac:spMk id="20" creationId="{0AE6B92F-4184-CD64-3223-9E9E88D0CE46}"/>
          </ac:spMkLst>
        </pc:spChg>
        <pc:spChg chg="mod">
          <ac:chgData name="Amin, Ruhul" userId="f1755d59-16cf-4c78-a6eb-561441029c23" providerId="ADAL" clId="{49FA622B-01CD-45EB-BC02-A66DB0049FC9}" dt="2025-06-19T16:45:55.654" v="4081" actId="208"/>
          <ac:spMkLst>
            <pc:docMk/>
            <pc:sldMk cId="3914721089" sldId="2147483634"/>
            <ac:spMk id="21" creationId="{58339FC8-D1D1-878E-8798-742AAC4018F7}"/>
          </ac:spMkLst>
        </pc:spChg>
        <pc:spChg chg="mod">
          <ac:chgData name="Amin, Ruhul" userId="f1755d59-16cf-4c78-a6eb-561441029c23" providerId="ADAL" clId="{49FA622B-01CD-45EB-BC02-A66DB0049FC9}" dt="2025-06-19T16:45:55.654" v="4085" actId="208"/>
          <ac:spMkLst>
            <pc:docMk/>
            <pc:sldMk cId="3914721089" sldId="2147483634"/>
            <ac:spMk id="22" creationId="{AF6FE6F7-6B83-29BF-1EAD-45E29FF3948E}"/>
          </ac:spMkLst>
        </pc:spChg>
        <pc:spChg chg="mod">
          <ac:chgData name="Amin, Ruhul" userId="f1755d59-16cf-4c78-a6eb-561441029c23" providerId="ADAL" clId="{49FA622B-01CD-45EB-BC02-A66DB0049FC9}" dt="2025-06-19T16:45:55.670" v="4089" actId="208"/>
          <ac:spMkLst>
            <pc:docMk/>
            <pc:sldMk cId="3914721089" sldId="2147483634"/>
            <ac:spMk id="23" creationId="{4A1DF5C8-79E2-F91C-06B0-B85D3B7456F1}"/>
          </ac:spMkLst>
        </pc:spChg>
        <pc:spChg chg="mod">
          <ac:chgData name="Amin, Ruhul" userId="f1755d59-16cf-4c78-a6eb-561441029c23" providerId="ADAL" clId="{49FA622B-01CD-45EB-BC02-A66DB0049FC9}" dt="2025-06-19T16:45:55.670" v="4093" actId="208"/>
          <ac:spMkLst>
            <pc:docMk/>
            <pc:sldMk cId="3914721089" sldId="2147483634"/>
            <ac:spMk id="24" creationId="{C9B48F41-C317-881D-2A07-F379AF09E201}"/>
          </ac:spMkLst>
        </pc:spChg>
        <pc:spChg chg="mod">
          <ac:chgData name="Amin, Ruhul" userId="f1755d59-16cf-4c78-a6eb-561441029c23" providerId="ADAL" clId="{49FA622B-01CD-45EB-BC02-A66DB0049FC9}" dt="2025-06-19T16:45:55.670" v="4097" actId="208"/>
          <ac:spMkLst>
            <pc:docMk/>
            <pc:sldMk cId="3914721089" sldId="2147483634"/>
            <ac:spMk id="25" creationId="{892B44C0-E174-4588-2457-D88EDE660DA6}"/>
          </ac:spMkLst>
        </pc:spChg>
        <pc:spChg chg="add mod">
          <ac:chgData name="Amin, Ruhul" userId="f1755d59-16cf-4c78-a6eb-561441029c23" providerId="ADAL" clId="{49FA622B-01CD-45EB-BC02-A66DB0049FC9}" dt="2025-06-19T16:45:55.701" v="4136" actId="207"/>
          <ac:spMkLst>
            <pc:docMk/>
            <pc:sldMk cId="3914721089" sldId="2147483634"/>
            <ac:spMk id="26" creationId="{BCC96B5F-8892-BE25-834C-E2724448CDAB}"/>
          </ac:spMkLst>
        </pc:spChg>
        <pc:spChg chg="add mod">
          <ac:chgData name="Amin, Ruhul" userId="f1755d59-16cf-4c78-a6eb-561441029c23" providerId="ADAL" clId="{49FA622B-01CD-45EB-BC02-A66DB0049FC9}" dt="2025-06-19T16:45:55.735" v="4172" actId="947"/>
          <ac:spMkLst>
            <pc:docMk/>
            <pc:sldMk cId="3914721089" sldId="2147483634"/>
            <ac:spMk id="27" creationId="{79909141-6250-441C-440D-C0A27520564E}"/>
          </ac:spMkLst>
        </pc:spChg>
        <pc:grpChg chg="add mod">
          <ac:chgData name="Amin, Ruhul" userId="f1755d59-16cf-4c78-a6eb-561441029c23" providerId="ADAL" clId="{49FA622B-01CD-45EB-BC02-A66DB0049FC9}" dt="2025-06-19T16:45:54.819" v="3091"/>
          <ac:grpSpMkLst>
            <pc:docMk/>
            <pc:sldMk cId="3914721089" sldId="2147483634"/>
            <ac:grpSpMk id="6" creationId="{98CAD221-9F20-8C35-3698-04B8A7A221AC}"/>
          </ac:grpSpMkLst>
        </pc:grpChg>
      </pc:sldChg>
      <pc:sldChg chg="modSp add del mod ord">
        <pc:chgData name="Amin, Ruhul" userId="f1755d59-16cf-4c78-a6eb-561441029c23" providerId="ADAL" clId="{49FA622B-01CD-45EB-BC02-A66DB0049FC9}" dt="2025-06-26T09:29:21.585" v="25171" actId="47"/>
        <pc:sldMkLst>
          <pc:docMk/>
          <pc:sldMk cId="726894600" sldId="2147483635"/>
        </pc:sldMkLst>
        <pc:spChg chg="mod">
          <ac:chgData name="Amin, Ruhul" userId="f1755d59-16cf-4c78-a6eb-561441029c23" providerId="ADAL" clId="{49FA622B-01CD-45EB-BC02-A66DB0049FC9}" dt="2025-06-19T16:46:18.544" v="4211" actId="20577"/>
          <ac:spMkLst>
            <pc:docMk/>
            <pc:sldMk cId="726894600" sldId="2147483635"/>
            <ac:spMk id="5" creationId="{61921186-56B4-2561-ED31-2B96FC4DA5AC}"/>
          </ac:spMkLst>
        </pc:spChg>
        <pc:spChg chg="mod">
          <ac:chgData name="Amin, Ruhul" userId="f1755d59-16cf-4c78-a6eb-561441029c23" providerId="ADAL" clId="{49FA622B-01CD-45EB-BC02-A66DB0049FC9}" dt="2025-06-19T16:46:32.269" v="4243" actId="20577"/>
          <ac:spMkLst>
            <pc:docMk/>
            <pc:sldMk cId="726894600" sldId="2147483635"/>
            <ac:spMk id="6" creationId="{EED6D65C-3C3D-3D58-7124-3E9BA5E0B10F}"/>
          </ac:spMkLst>
        </pc:sp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2674789301" sldId="2147483636"/>
        </pc:sldMkLst>
        <pc:spChg chg="add mod">
          <ac:chgData name="Amin, Ruhul" userId="f1755d59-16cf-4c78-a6eb-561441029c23" providerId="ADAL" clId="{49FA622B-01CD-45EB-BC02-A66DB0049FC9}" dt="2025-06-19T16:47:02.592" v="4281" actId="947"/>
          <ac:spMkLst>
            <pc:docMk/>
            <pc:sldMk cId="2674789301" sldId="2147483636"/>
            <ac:spMk id="4" creationId="{50A137B0-CC76-8BAB-3853-C9512E2B21C5}"/>
          </ac:spMkLst>
        </pc:spChg>
        <pc:spChg chg="add mod">
          <ac:chgData name="Amin, Ruhul" userId="f1755d59-16cf-4c78-a6eb-561441029c23" providerId="ADAL" clId="{49FA622B-01CD-45EB-BC02-A66DB0049FC9}" dt="2025-06-19T16:47:03.636" v="5012" actId="947"/>
          <ac:spMkLst>
            <pc:docMk/>
            <pc:sldMk cId="2674789301" sldId="2147483636"/>
            <ac:spMk id="5" creationId="{E7DE0C64-73A9-7C99-40CF-3768607DEB16}"/>
          </ac:spMkLst>
        </pc:spChg>
        <pc:spChg chg="add mod">
          <ac:chgData name="Amin, Ruhul" userId="f1755d59-16cf-4c78-a6eb-561441029c23" providerId="ADAL" clId="{49FA622B-01CD-45EB-BC02-A66DB0049FC9}" dt="2025-06-19T16:47:03.723" v="5097" actId="207"/>
          <ac:spMkLst>
            <pc:docMk/>
            <pc:sldMk cId="2674789301" sldId="2147483636"/>
            <ac:spMk id="6" creationId="{3C87BFF0-527F-561D-FEC1-A01133FFDB1D}"/>
          </ac:spMkLst>
        </pc:spChg>
        <pc:spChg chg="add mod">
          <ac:chgData name="Amin, Ruhul" userId="f1755d59-16cf-4c78-a6eb-561441029c23" providerId="ADAL" clId="{49FA622B-01CD-45EB-BC02-A66DB0049FC9}" dt="2025-06-19T16:47:03.739" v="5135" actId="947"/>
          <ac:spMkLst>
            <pc:docMk/>
            <pc:sldMk cId="2674789301" sldId="2147483636"/>
            <ac:spMk id="8" creationId="{6632B3C5-2D32-FB99-29A2-4C0B52761DA3}"/>
          </ac:spMkLst>
        </pc:spChg>
        <pc:picChg chg="add mod">
          <ac:chgData name="Amin, Ruhul" userId="f1755d59-16cf-4c78-a6eb-561441029c23" providerId="ADAL" clId="{49FA622B-01CD-45EB-BC02-A66DB0049FC9}" dt="2025-06-19T16:47:03.723" v="5099" actId="207"/>
          <ac:picMkLst>
            <pc:docMk/>
            <pc:sldMk cId="2674789301" sldId="2147483636"/>
            <ac:picMk id="7" creationId="{4422EEFC-D1C7-87E5-FBCC-9B73FAFF5B39}"/>
          </ac:picMkLst>
        </pc:picChg>
        <pc:picChg chg="add mod">
          <ac:chgData name="Amin, Ruhul" userId="f1755d59-16cf-4c78-a6eb-561441029c23" providerId="ADAL" clId="{49FA622B-01CD-45EB-BC02-A66DB0049FC9}" dt="2025-06-19T16:47:03.739" v="5136" actId="108"/>
          <ac:picMkLst>
            <pc:docMk/>
            <pc:sldMk cId="2674789301" sldId="2147483636"/>
            <ac:picMk id="9" creationId="{BAFD2233-6924-1B27-CD79-90EB6D693B50}"/>
          </ac:picMkLst>
        </pc:picChg>
        <pc:picChg chg="add mod">
          <ac:chgData name="Amin, Ruhul" userId="f1755d59-16cf-4c78-a6eb-561441029c23" providerId="ADAL" clId="{49FA622B-01CD-45EB-BC02-A66DB0049FC9}" dt="2025-06-19T16:47:03.755" v="5137" actId="108"/>
          <ac:picMkLst>
            <pc:docMk/>
            <pc:sldMk cId="2674789301" sldId="2147483636"/>
            <ac:picMk id="10" creationId="{D75F3FE1-DD07-F45D-6E67-EA4C6698A1BA}"/>
          </ac:picMkLst>
        </pc:pic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45411898" sldId="2147483637"/>
        </pc:sldMkLst>
        <pc:spChg chg="add mod">
          <ac:chgData name="Amin, Ruhul" userId="f1755d59-16cf-4c78-a6eb-561441029c23" providerId="ADAL" clId="{49FA622B-01CD-45EB-BC02-A66DB0049FC9}" dt="2025-06-19T16:47:04.249" v="5192" actId="947"/>
          <ac:spMkLst>
            <pc:docMk/>
            <pc:sldMk cId="45411898" sldId="2147483637"/>
            <ac:spMk id="4" creationId="{057E616D-538C-4752-4AFC-51057D586E72}"/>
          </ac:spMkLst>
        </pc:spChg>
        <pc:spChg chg="add mod">
          <ac:chgData name="Amin, Ruhul" userId="f1755d59-16cf-4c78-a6eb-561441029c23" providerId="ADAL" clId="{49FA622B-01CD-45EB-BC02-A66DB0049FC9}" dt="2025-06-19T16:47:04.683" v="5552" actId="947"/>
          <ac:spMkLst>
            <pc:docMk/>
            <pc:sldMk cId="45411898" sldId="2147483637"/>
            <ac:spMk id="5" creationId="{7ECABD3A-E398-A99F-A797-3981C33CE60A}"/>
          </ac:spMkLst>
        </pc:spChg>
        <pc:spChg chg="add mod">
          <ac:chgData name="Amin, Ruhul" userId="f1755d59-16cf-4c78-a6eb-561441029c23" providerId="ADAL" clId="{49FA622B-01CD-45EB-BC02-A66DB0049FC9}" dt="2025-06-19T16:47:04.698" v="5588" actId="947"/>
          <ac:spMkLst>
            <pc:docMk/>
            <pc:sldMk cId="45411898" sldId="2147483637"/>
            <ac:spMk id="6" creationId="{0700AB27-BC11-ABEF-58DF-AA8A13F7306C}"/>
          </ac:spMkLst>
        </pc:spChg>
        <pc:picChg chg="add mod">
          <ac:chgData name="Amin, Ruhul" userId="f1755d59-16cf-4c78-a6eb-561441029c23" providerId="ADAL" clId="{49FA622B-01CD-45EB-BC02-A66DB0049FC9}" dt="2025-06-19T16:47:04.698" v="5589" actId="108"/>
          <ac:picMkLst>
            <pc:docMk/>
            <pc:sldMk cId="45411898" sldId="2147483637"/>
            <ac:picMk id="7" creationId="{28F7871F-714B-E4A4-0279-670FE685B394}"/>
          </ac:picMkLst>
        </pc:pic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2863649229" sldId="2147483638"/>
        </pc:sldMkLst>
        <pc:spChg chg="add mod">
          <ac:chgData name="Amin, Ruhul" userId="f1755d59-16cf-4c78-a6eb-561441029c23" providerId="ADAL" clId="{49FA622B-01CD-45EB-BC02-A66DB0049FC9}" dt="2025-06-19T16:50:35.484" v="5660" actId="947"/>
          <ac:spMkLst>
            <pc:docMk/>
            <pc:sldMk cId="2863649229" sldId="2147483638"/>
            <ac:spMk id="4" creationId="{CA5589AE-F76A-9E51-1B38-2ECDA79D2514}"/>
          </ac:spMkLst>
        </pc:spChg>
        <pc:spChg chg="add mod">
          <ac:chgData name="Amin, Ruhul" userId="f1755d59-16cf-4c78-a6eb-561441029c23" providerId="ADAL" clId="{49FA622B-01CD-45EB-BC02-A66DB0049FC9}" dt="2025-06-19T16:50:36.160" v="6415" actId="947"/>
          <ac:spMkLst>
            <pc:docMk/>
            <pc:sldMk cId="2863649229" sldId="2147483638"/>
            <ac:spMk id="5" creationId="{26FD4E4D-8980-B276-CEBD-57F1B44F6006}"/>
          </ac:spMkLst>
        </pc:spChg>
        <pc:picChg chg="add mod">
          <ac:chgData name="Amin, Ruhul" userId="f1755d59-16cf-4c78-a6eb-561441029c23" providerId="ADAL" clId="{49FA622B-01CD-45EB-BC02-A66DB0049FC9}" dt="2025-06-19T16:50:36.176" v="6416" actId="108"/>
          <ac:picMkLst>
            <pc:docMk/>
            <pc:sldMk cId="2863649229" sldId="2147483638"/>
            <ac:picMk id="6" creationId="{D034DFFB-ACD4-29F4-D07A-3CD64354C4D5}"/>
          </ac:picMkLst>
        </pc:picChg>
      </pc:sldChg>
      <pc:sldChg chg="addSp modSp add del mod">
        <pc:chgData name="Amin, Ruhul" userId="f1755d59-16cf-4c78-a6eb-561441029c23" providerId="ADAL" clId="{49FA622B-01CD-45EB-BC02-A66DB0049FC9}" dt="2025-06-26T09:29:21.585" v="25171" actId="47"/>
        <pc:sldMkLst>
          <pc:docMk/>
          <pc:sldMk cId="2939231144" sldId="2147483639"/>
        </pc:sldMkLst>
        <pc:spChg chg="add mod">
          <ac:chgData name="Amin, Ruhul" userId="f1755d59-16cf-4c78-a6eb-561441029c23" providerId="ADAL" clId="{49FA622B-01CD-45EB-BC02-A66DB0049FC9}" dt="2025-06-19T16:50:36.570" v="6454" actId="947"/>
          <ac:spMkLst>
            <pc:docMk/>
            <pc:sldMk cId="2939231144" sldId="2147483639"/>
            <ac:spMk id="4" creationId="{E95F040A-5CBA-E994-9F9F-2AC54B30CA00}"/>
          </ac:spMkLst>
        </pc:spChg>
        <pc:spChg chg="add mod">
          <ac:chgData name="Amin, Ruhul" userId="f1755d59-16cf-4c78-a6eb-561441029c23" providerId="ADAL" clId="{49FA622B-01CD-45EB-BC02-A66DB0049FC9}" dt="2025-06-19T16:50:37.246" v="7323" actId="947"/>
          <ac:spMkLst>
            <pc:docMk/>
            <pc:sldMk cId="2939231144" sldId="2147483639"/>
            <ac:spMk id="5" creationId="{362EFDAC-3DD8-7C7A-BA80-4B3BF2E849F0}"/>
          </ac:spMkLst>
        </pc:spChg>
        <pc:graphicFrameChg chg="add mod">
          <ac:chgData name="Amin, Ruhul" userId="f1755d59-16cf-4c78-a6eb-561441029c23" providerId="ADAL" clId="{49FA622B-01CD-45EB-BC02-A66DB0049FC9}" dt="2025-06-19T16:50:36.491" v="6418"/>
          <ac:graphicFrameMkLst>
            <pc:docMk/>
            <pc:sldMk cId="2939231144" sldId="2147483639"/>
            <ac:graphicFrameMk id="6" creationId="{A0840A6A-F090-7C51-456E-4E0E5798CD22}"/>
          </ac:graphicFrameMkLst>
        </pc:graphicFrame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1472029436" sldId="2147483640"/>
        </pc:sldMkLst>
        <pc:spChg chg="add mod">
          <ac:chgData name="Amin, Ruhul" userId="f1755d59-16cf-4c78-a6eb-561441029c23" providerId="ADAL" clId="{49FA622B-01CD-45EB-BC02-A66DB0049FC9}" dt="2025-06-19T16:50:37.546" v="7361" actId="947"/>
          <ac:spMkLst>
            <pc:docMk/>
            <pc:sldMk cId="1472029436" sldId="2147483640"/>
            <ac:spMk id="4" creationId="{96173E41-CF5B-5FAF-49C9-8A9A11B6A3E0}"/>
          </ac:spMkLst>
        </pc:spChg>
        <pc:spChg chg="add mod">
          <ac:chgData name="Amin, Ruhul" userId="f1755d59-16cf-4c78-a6eb-561441029c23" providerId="ADAL" clId="{49FA622B-01CD-45EB-BC02-A66DB0049FC9}" dt="2025-06-19T16:50:37.860" v="7666" actId="947"/>
          <ac:spMkLst>
            <pc:docMk/>
            <pc:sldMk cId="1472029436" sldId="2147483640"/>
            <ac:spMk id="5" creationId="{11B353D8-9D59-5162-87B0-443A8C67B71B}"/>
          </ac:spMkLst>
        </pc:spChg>
        <pc:spChg chg="add mod">
          <ac:chgData name="Amin, Ruhul" userId="f1755d59-16cf-4c78-a6eb-561441029c23" providerId="ADAL" clId="{49FA622B-01CD-45EB-BC02-A66DB0049FC9}" dt="2025-06-19T16:50:37.923" v="7752" actId="207"/>
          <ac:spMkLst>
            <pc:docMk/>
            <pc:sldMk cId="1472029436" sldId="2147483640"/>
            <ac:spMk id="7" creationId="{AFC48144-608D-ABC0-2F05-28B6382390C1}"/>
          </ac:spMkLst>
        </pc:spChg>
        <pc:picChg chg="add mod">
          <ac:chgData name="Amin, Ruhul" userId="f1755d59-16cf-4c78-a6eb-561441029c23" providerId="ADAL" clId="{49FA622B-01CD-45EB-BC02-A66DB0049FC9}" dt="2025-06-19T16:50:37.860" v="7667"/>
          <ac:picMkLst>
            <pc:docMk/>
            <pc:sldMk cId="1472029436" sldId="2147483640"/>
            <ac:picMk id="6" creationId="{C1C9D7A8-657E-DE40-80B6-D8E7E9EDA127}"/>
          </ac:picMkLst>
        </pc:pic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3093420483" sldId="2147483641"/>
        </pc:sldMkLst>
        <pc:spChg chg="add mod">
          <ac:chgData name="Amin, Ruhul" userId="f1755d59-16cf-4c78-a6eb-561441029c23" providerId="ADAL" clId="{49FA622B-01CD-45EB-BC02-A66DB0049FC9}" dt="2025-06-19T16:50:38.364" v="7791" actId="947"/>
          <ac:spMkLst>
            <pc:docMk/>
            <pc:sldMk cId="3093420483" sldId="2147483641"/>
            <ac:spMk id="4" creationId="{86D1404A-C4DF-9BE0-C9CA-DC385A94BF18}"/>
          </ac:spMkLst>
        </pc:spChg>
        <pc:spChg chg="add mod">
          <ac:chgData name="Amin, Ruhul" userId="f1755d59-16cf-4c78-a6eb-561441029c23" providerId="ADAL" clId="{49FA622B-01CD-45EB-BC02-A66DB0049FC9}" dt="2025-06-19T16:50:38.631" v="8021" actId="947"/>
          <ac:spMkLst>
            <pc:docMk/>
            <pc:sldMk cId="3093420483" sldId="2147483641"/>
            <ac:spMk id="5" creationId="{19313B12-EDD6-E05D-78C1-3E1044771BA0}"/>
          </ac:spMkLst>
        </pc:spChg>
        <pc:picChg chg="add mod">
          <ac:chgData name="Amin, Ruhul" userId="f1755d59-16cf-4c78-a6eb-561441029c23" providerId="ADAL" clId="{49FA622B-01CD-45EB-BC02-A66DB0049FC9}" dt="2025-06-19T16:50:38.631" v="8022" actId="108"/>
          <ac:picMkLst>
            <pc:docMk/>
            <pc:sldMk cId="3093420483" sldId="2147483641"/>
            <ac:picMk id="6" creationId="{4738B0A4-D1C0-267E-A931-CED5B881FC30}"/>
          </ac:picMkLst>
        </pc:picChg>
        <pc:picChg chg="add mod">
          <ac:chgData name="Amin, Ruhul" userId="f1755d59-16cf-4c78-a6eb-561441029c23" providerId="ADAL" clId="{49FA622B-01CD-45EB-BC02-A66DB0049FC9}" dt="2025-06-19T16:50:38.631" v="8023" actId="108"/>
          <ac:picMkLst>
            <pc:docMk/>
            <pc:sldMk cId="3093420483" sldId="2147483641"/>
            <ac:picMk id="7" creationId="{4E90EFCF-433D-AF8D-6CD4-6638D05EC1E7}"/>
          </ac:picMkLst>
        </pc:pic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2527383496" sldId="2147483642"/>
        </pc:sldMkLst>
        <pc:spChg chg="add mod">
          <ac:chgData name="Amin, Ruhul" userId="f1755d59-16cf-4c78-a6eb-561441029c23" providerId="ADAL" clId="{49FA622B-01CD-45EB-BC02-A66DB0049FC9}" dt="2025-06-19T16:50:39.010" v="8062" actId="947"/>
          <ac:spMkLst>
            <pc:docMk/>
            <pc:sldMk cId="2527383496" sldId="2147483642"/>
            <ac:spMk id="4" creationId="{DBB0F286-5FCF-3BA9-2B75-AE9C70D3F552}"/>
          </ac:spMkLst>
        </pc:spChg>
        <pc:spChg chg="add mod">
          <ac:chgData name="Amin, Ruhul" userId="f1755d59-16cf-4c78-a6eb-561441029c23" providerId="ADAL" clId="{49FA622B-01CD-45EB-BC02-A66DB0049FC9}" dt="2025-06-19T16:50:39.040" v="8114" actId="947"/>
          <ac:spMkLst>
            <pc:docMk/>
            <pc:sldMk cId="2527383496" sldId="2147483642"/>
            <ac:spMk id="5" creationId="{730FF181-ED37-6D30-C2DD-4906D49128FA}"/>
          </ac:spMkLst>
        </pc:spChg>
        <pc:spChg chg="add mod">
          <ac:chgData name="Amin, Ruhul" userId="f1755d59-16cf-4c78-a6eb-561441029c23" providerId="ADAL" clId="{49FA622B-01CD-45EB-BC02-A66DB0049FC9}" dt="2025-06-19T16:50:39.244" v="8312" actId="947"/>
          <ac:spMkLst>
            <pc:docMk/>
            <pc:sldMk cId="2527383496" sldId="2147483642"/>
            <ac:spMk id="6" creationId="{3C94DA65-1011-0781-9D0F-0D24A4D24B0E}"/>
          </ac:spMkLst>
        </pc:spChg>
        <pc:spChg chg="add mod">
          <ac:chgData name="Amin, Ruhul" userId="f1755d59-16cf-4c78-a6eb-561441029c23" providerId="ADAL" clId="{49FA622B-01CD-45EB-BC02-A66DB0049FC9}" dt="2025-06-19T16:50:39.276" v="8364" actId="947"/>
          <ac:spMkLst>
            <pc:docMk/>
            <pc:sldMk cId="2527383496" sldId="2147483642"/>
            <ac:spMk id="7" creationId="{EA8FF54A-452F-E0B2-6535-B8A301314ED3}"/>
          </ac:spMkLst>
        </pc:sp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3913991955" sldId="2147483643"/>
        </pc:sldMkLst>
        <pc:spChg chg="add mod">
          <ac:chgData name="Amin, Ruhul" userId="f1755d59-16cf-4c78-a6eb-561441029c23" providerId="ADAL" clId="{49FA622B-01CD-45EB-BC02-A66DB0049FC9}" dt="2025-06-19T16:50:39.685" v="8403" actId="947"/>
          <ac:spMkLst>
            <pc:docMk/>
            <pc:sldMk cId="3913991955" sldId="2147483643"/>
            <ac:spMk id="4" creationId="{A8150D12-C281-03DA-3979-671D06124C36}"/>
          </ac:spMkLst>
        </pc:spChg>
        <pc:spChg chg="add mod">
          <ac:chgData name="Amin, Ruhul" userId="f1755d59-16cf-4c78-a6eb-561441029c23" providerId="ADAL" clId="{49FA622B-01CD-45EB-BC02-A66DB0049FC9}" dt="2025-06-19T16:50:39.980" v="8626" actId="947"/>
          <ac:spMkLst>
            <pc:docMk/>
            <pc:sldMk cId="3913991955" sldId="2147483643"/>
            <ac:spMk id="5" creationId="{277D24F2-E3E0-B97A-11D1-CD4B0AB3D453}"/>
          </ac:spMkLst>
        </pc:sp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3143201596" sldId="2147483644"/>
        </pc:sldMkLst>
        <pc:spChg chg="add mod">
          <ac:chgData name="Amin, Ruhul" userId="f1755d59-16cf-4c78-a6eb-561441029c23" providerId="ADAL" clId="{49FA622B-01CD-45EB-BC02-A66DB0049FC9}" dt="2025-06-19T16:50:40.377" v="8631"/>
          <ac:spMkLst>
            <pc:docMk/>
            <pc:sldMk cId="3143201596" sldId="2147483644"/>
            <ac:spMk id="4" creationId="{E9FD7E7A-AB39-080F-0C30-3CBDF276615D}"/>
          </ac:spMkLst>
        </pc:spChg>
        <pc:spChg chg="add mod">
          <ac:chgData name="Amin, Ruhul" userId="f1755d59-16cf-4c78-a6eb-561441029c23" providerId="ADAL" clId="{49FA622B-01CD-45EB-BC02-A66DB0049FC9}" dt="2025-06-19T16:50:40.377" v="8633"/>
          <ac:spMkLst>
            <pc:docMk/>
            <pc:sldMk cId="3143201596" sldId="2147483644"/>
            <ac:spMk id="5" creationId="{342EE992-49AA-DA32-DB46-322ACF0BBB49}"/>
          </ac:spMkLst>
        </pc:spChg>
        <pc:spChg chg="add mod">
          <ac:chgData name="Amin, Ruhul" userId="f1755d59-16cf-4c78-a6eb-561441029c23" providerId="ADAL" clId="{49FA622B-01CD-45EB-BC02-A66DB0049FC9}" dt="2025-06-19T16:50:40.411" v="8669" actId="947"/>
          <ac:spMkLst>
            <pc:docMk/>
            <pc:sldMk cId="3143201596" sldId="2147483644"/>
            <ac:spMk id="6" creationId="{1F8B439A-8492-C6E4-DD62-EA34B989853C}"/>
          </ac:spMkLst>
        </pc:spChg>
        <pc:spChg chg="add mod">
          <ac:chgData name="Amin, Ruhul" userId="f1755d59-16cf-4c78-a6eb-561441029c23" providerId="ADAL" clId="{49FA622B-01CD-45EB-BC02-A66DB0049FC9}" dt="2025-06-19T16:50:41.087" v="9170" actId="947"/>
          <ac:spMkLst>
            <pc:docMk/>
            <pc:sldMk cId="3143201596" sldId="2147483644"/>
            <ac:spMk id="7" creationId="{70DBAAC7-0C60-4791-2B50-EAF80BF25671}"/>
          </ac:spMkLst>
        </pc:spChg>
        <pc:spChg chg="add mod">
          <ac:chgData name="Amin, Ruhul" userId="f1755d59-16cf-4c78-a6eb-561441029c23" providerId="ADAL" clId="{49FA622B-01CD-45EB-BC02-A66DB0049FC9}" dt="2025-06-19T16:50:41.087" v="9172"/>
          <ac:spMkLst>
            <pc:docMk/>
            <pc:sldMk cId="3143201596" sldId="2147483644"/>
            <ac:spMk id="8" creationId="{FBB17D06-ACC1-38C2-CB4B-C094EFFD5697}"/>
          </ac:spMkLst>
        </pc:sp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1089494976" sldId="2147483645"/>
        </pc:sldMkLst>
        <pc:spChg chg="add mod">
          <ac:chgData name="Amin, Ruhul" userId="f1755d59-16cf-4c78-a6eb-561441029c23" providerId="ADAL" clId="{49FA622B-01CD-45EB-BC02-A66DB0049FC9}" dt="2025-06-19T16:50:41.479" v="9177"/>
          <ac:spMkLst>
            <pc:docMk/>
            <pc:sldMk cId="1089494976" sldId="2147483645"/>
            <ac:spMk id="4" creationId="{B4DF7E51-CCAF-D9B1-F484-DDA5C3A04DE4}"/>
          </ac:spMkLst>
        </pc:spChg>
        <pc:spChg chg="add mod">
          <ac:chgData name="Amin, Ruhul" userId="f1755d59-16cf-4c78-a6eb-561441029c23" providerId="ADAL" clId="{49FA622B-01CD-45EB-BC02-A66DB0049FC9}" dt="2025-06-19T16:50:41.494" v="9179"/>
          <ac:spMkLst>
            <pc:docMk/>
            <pc:sldMk cId="1089494976" sldId="2147483645"/>
            <ac:spMk id="5" creationId="{ABE91AEB-BEBE-8CA0-C9B1-A505CC9A9047}"/>
          </ac:spMkLst>
        </pc:spChg>
        <pc:spChg chg="add mod">
          <ac:chgData name="Amin, Ruhul" userId="f1755d59-16cf-4c78-a6eb-561441029c23" providerId="ADAL" clId="{49FA622B-01CD-45EB-BC02-A66DB0049FC9}" dt="2025-06-19T16:50:41.529" v="9215" actId="947"/>
          <ac:spMkLst>
            <pc:docMk/>
            <pc:sldMk cId="1089494976" sldId="2147483645"/>
            <ac:spMk id="6" creationId="{B13CAC61-4708-ADAA-5CA6-F3AC2C296119}"/>
          </ac:spMkLst>
        </pc:spChg>
        <pc:spChg chg="add mod">
          <ac:chgData name="Amin, Ruhul" userId="f1755d59-16cf-4c78-a6eb-561441029c23" providerId="ADAL" clId="{49FA622B-01CD-45EB-BC02-A66DB0049FC9}" dt="2025-06-19T16:50:42.715" v="9937" actId="947"/>
          <ac:spMkLst>
            <pc:docMk/>
            <pc:sldMk cId="1089494976" sldId="2147483645"/>
            <ac:spMk id="7" creationId="{3E7B6738-512C-F689-CF21-50807D639BD4}"/>
          </ac:spMkLst>
        </pc:sp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2698626311" sldId="2147483646"/>
        </pc:sldMkLst>
        <pc:spChg chg="add mod">
          <ac:chgData name="Amin, Ruhul" userId="f1755d59-16cf-4c78-a6eb-561441029c23" providerId="ADAL" clId="{49FA622B-01CD-45EB-BC02-A66DB0049FC9}" dt="2025-06-19T16:50:43.393" v="9976" actId="947"/>
          <ac:spMkLst>
            <pc:docMk/>
            <pc:sldMk cId="2698626311" sldId="2147483646"/>
            <ac:spMk id="4" creationId="{9648BC6C-8777-6714-10DD-04FE850DA155}"/>
          </ac:spMkLst>
        </pc:spChg>
        <pc:spChg chg="add mod">
          <ac:chgData name="Amin, Ruhul" userId="f1755d59-16cf-4c78-a6eb-561441029c23" providerId="ADAL" clId="{49FA622B-01CD-45EB-BC02-A66DB0049FC9}" dt="2025-06-19T16:50:44.566" v="10518" actId="947"/>
          <ac:spMkLst>
            <pc:docMk/>
            <pc:sldMk cId="2698626311" sldId="2147483646"/>
            <ac:spMk id="5" creationId="{56C3FD53-728C-0EAD-57E3-5A468B38C4CC}"/>
          </ac:spMkLst>
        </pc:spChg>
      </pc:sldChg>
      <pc:sldChg chg="addSp modSp add del mod modNotes">
        <pc:chgData name="Amin, Ruhul" userId="f1755d59-16cf-4c78-a6eb-561441029c23" providerId="ADAL" clId="{49FA622B-01CD-45EB-BC02-A66DB0049FC9}" dt="2025-06-26T09:29:21.585" v="25171" actId="47"/>
        <pc:sldMkLst>
          <pc:docMk/>
          <pc:sldMk cId="2548462825" sldId="2147483647"/>
        </pc:sldMkLst>
        <pc:spChg chg="add mod">
          <ac:chgData name="Amin, Ruhul" userId="f1755d59-16cf-4c78-a6eb-561441029c23" providerId="ADAL" clId="{49FA622B-01CD-45EB-BC02-A66DB0049FC9}" dt="2025-06-19T16:50:45.420" v="10557" actId="947"/>
          <ac:spMkLst>
            <pc:docMk/>
            <pc:sldMk cId="2548462825" sldId="2147483647"/>
            <ac:spMk id="4" creationId="{9010C4E7-AA85-F92E-547B-C70528B2613E}"/>
          </ac:spMkLst>
        </pc:spChg>
        <pc:spChg chg="add mod">
          <ac:chgData name="Amin, Ruhul" userId="f1755d59-16cf-4c78-a6eb-561441029c23" providerId="ADAL" clId="{49FA622B-01CD-45EB-BC02-A66DB0049FC9}" dt="2025-06-19T16:50:46.234" v="10998" actId="947"/>
          <ac:spMkLst>
            <pc:docMk/>
            <pc:sldMk cId="2548462825" sldId="2147483647"/>
            <ac:spMk id="5" creationId="{E4AD50EE-5914-A71B-C0D3-EB15B5C3D824}"/>
          </ac:spMkLst>
        </pc:spChg>
      </pc:sldChg>
    </pc:docChg>
  </pc:docChgLst>
  <pc:docChgLst>
    <pc:chgData name="Amin, Ruhul" userId="f1755d59-16cf-4c78-a6eb-561441029c23" providerId="ADAL" clId="{96AEECF4-5CB4-44F5-8BD9-497CB1A81044}"/>
    <pc:docChg chg="undo redo custSel addSld delSld modSld sldOrd">
      <pc:chgData name="Amin, Ruhul" userId="f1755d59-16cf-4c78-a6eb-561441029c23" providerId="ADAL" clId="{96AEECF4-5CB4-44F5-8BD9-497CB1A81044}" dt="2025-06-13T08:32:01.703" v="3065" actId="6549"/>
      <pc:docMkLst>
        <pc:docMk/>
      </pc:docMkLst>
      <pc:sldChg chg="addSp delSp modSp mod">
        <pc:chgData name="Amin, Ruhul" userId="f1755d59-16cf-4c78-a6eb-561441029c23" providerId="ADAL" clId="{96AEECF4-5CB4-44F5-8BD9-497CB1A81044}" dt="2025-06-13T08:32:01.703" v="3065" actId="6549"/>
        <pc:sldMkLst>
          <pc:docMk/>
          <pc:sldMk cId="3048733730" sldId="2147483578"/>
        </pc:sldMkLst>
        <pc:spChg chg="mod">
          <ac:chgData name="Amin, Ruhul" userId="f1755d59-16cf-4c78-a6eb-561441029c23" providerId="ADAL" clId="{96AEECF4-5CB4-44F5-8BD9-497CB1A81044}" dt="2025-06-13T08:32:01.703" v="3065" actId="6549"/>
          <ac:spMkLst>
            <pc:docMk/>
            <pc:sldMk cId="3048733730" sldId="2147483578"/>
            <ac:spMk id="6" creationId="{AA835D10-CFC1-6B2E-407B-491EF6093FF4}"/>
          </ac:spMkLst>
        </pc:spChg>
      </pc:sldChg>
      <pc:sldChg chg="ord">
        <pc:chgData name="Amin, Ruhul" userId="f1755d59-16cf-4c78-a6eb-561441029c23" providerId="ADAL" clId="{96AEECF4-5CB4-44F5-8BD9-497CB1A81044}" dt="2025-06-13T08:00:36.808" v="2837"/>
        <pc:sldMkLst>
          <pc:docMk/>
          <pc:sldMk cId="2538573356" sldId="2147483579"/>
        </pc:sldMkLst>
      </pc:sldChg>
      <pc:sldChg chg="ord">
        <pc:chgData name="Amin, Ruhul" userId="f1755d59-16cf-4c78-a6eb-561441029c23" providerId="ADAL" clId="{96AEECF4-5CB4-44F5-8BD9-497CB1A81044}" dt="2025-06-13T08:00:31.415" v="2835"/>
        <pc:sldMkLst>
          <pc:docMk/>
          <pc:sldMk cId="1401175402" sldId="2147483580"/>
        </pc:sldMkLst>
      </pc:sldChg>
      <pc:sldChg chg="ord">
        <pc:chgData name="Amin, Ruhul" userId="f1755d59-16cf-4c78-a6eb-561441029c23" providerId="ADAL" clId="{96AEECF4-5CB4-44F5-8BD9-497CB1A81044}" dt="2025-06-13T08:03:37.392" v="2841"/>
        <pc:sldMkLst>
          <pc:docMk/>
          <pc:sldMk cId="614241016" sldId="2147483586"/>
        </pc:sldMkLst>
      </pc:sldChg>
      <pc:sldChg chg="del modNotesTx">
        <pc:chgData name="Amin, Ruhul" userId="f1755d59-16cf-4c78-a6eb-561441029c23" providerId="ADAL" clId="{96AEECF4-5CB4-44F5-8BD9-497CB1A81044}" dt="2025-06-13T08:01:07.515" v="2839" actId="2696"/>
        <pc:sldMkLst>
          <pc:docMk/>
          <pc:sldMk cId="1887357056" sldId="2147483593"/>
        </pc:sldMkLst>
      </pc:sldChg>
      <pc:sldChg chg="addSp delSp modSp add mod ord">
        <pc:chgData name="Amin, Ruhul" userId="f1755d59-16cf-4c78-a6eb-561441029c23" providerId="ADAL" clId="{96AEECF4-5CB4-44F5-8BD9-497CB1A81044}" dt="2025-06-13T08:31:37.073" v="3064" actId="20577"/>
        <pc:sldMkLst>
          <pc:docMk/>
          <pc:sldMk cId="3709366569" sldId="2147483619"/>
        </pc:sldMkLst>
        <pc:spChg chg="add mod">
          <ac:chgData name="Amin, Ruhul" userId="f1755d59-16cf-4c78-a6eb-561441029c23" providerId="ADAL" clId="{96AEECF4-5CB4-44F5-8BD9-497CB1A81044}" dt="2025-06-13T08:31:37.073" v="3064" actId="20577"/>
          <ac:spMkLst>
            <pc:docMk/>
            <pc:sldMk cId="3709366569" sldId="2147483619"/>
            <ac:spMk id="3" creationId="{C47375AE-759E-AFDA-B8CF-F05B14EE0B04}"/>
          </ac:spMkLst>
        </pc:spChg>
        <pc:spChg chg="mod">
          <ac:chgData name="Amin, Ruhul" userId="f1755d59-16cf-4c78-a6eb-561441029c23" providerId="ADAL" clId="{96AEECF4-5CB4-44F5-8BD9-497CB1A81044}" dt="2025-06-12T16:39:42.034" v="7" actId="20577"/>
          <ac:spMkLst>
            <pc:docMk/>
            <pc:sldMk cId="3709366569" sldId="2147483619"/>
            <ac:spMk id="5" creationId="{CAA91570-101F-2666-510C-0A222D37D989}"/>
          </ac:spMkLst>
        </pc:spChg>
      </pc:sldChg>
      <pc:sldChg chg="modSp add mod">
        <pc:chgData name="Amin, Ruhul" userId="f1755d59-16cf-4c78-a6eb-561441029c23" providerId="ADAL" clId="{96AEECF4-5CB4-44F5-8BD9-497CB1A81044}" dt="2025-06-12T16:46:09.646" v="327" actId="20577"/>
        <pc:sldMkLst>
          <pc:docMk/>
          <pc:sldMk cId="4283299329" sldId="2147483620"/>
        </pc:sldMkLst>
        <pc:spChg chg="mod">
          <ac:chgData name="Amin, Ruhul" userId="f1755d59-16cf-4c78-a6eb-561441029c23" providerId="ADAL" clId="{96AEECF4-5CB4-44F5-8BD9-497CB1A81044}" dt="2025-06-12T16:46:09.646" v="327" actId="20577"/>
          <ac:spMkLst>
            <pc:docMk/>
            <pc:sldMk cId="4283299329" sldId="2147483620"/>
            <ac:spMk id="3" creationId="{C47375AE-759E-AFDA-B8CF-F05B14EE0B04}"/>
          </ac:spMkLst>
        </pc:spChg>
        <pc:spChg chg="mod">
          <ac:chgData name="Amin, Ruhul" userId="f1755d59-16cf-4c78-a6eb-561441029c23" providerId="ADAL" clId="{96AEECF4-5CB4-44F5-8BD9-497CB1A81044}" dt="2025-06-12T16:45:19.276" v="160" actId="20577"/>
          <ac:spMkLst>
            <pc:docMk/>
            <pc:sldMk cId="4283299329" sldId="2147483620"/>
            <ac:spMk id="5" creationId="{CAA91570-101F-2666-510C-0A222D37D989}"/>
          </ac:spMkLst>
        </pc:spChg>
      </pc:sldChg>
      <pc:sldChg chg="addSp modSp add mod modNotes">
        <pc:chgData name="Amin, Ruhul" userId="f1755d59-16cf-4c78-a6eb-561441029c23" providerId="ADAL" clId="{96AEECF4-5CB4-44F5-8BD9-497CB1A81044}" dt="2025-06-13T06:56:12.762" v="790"/>
        <pc:sldMkLst>
          <pc:docMk/>
          <pc:sldMk cId="219955011" sldId="2147483621"/>
        </pc:sldMkLst>
        <pc:spChg chg="add mod">
          <ac:chgData name="Amin, Ruhul" userId="f1755d59-16cf-4c78-a6eb-561441029c23" providerId="ADAL" clId="{96AEECF4-5CB4-44F5-8BD9-497CB1A81044}" dt="2025-06-13T06:56:12.144" v="365" actId="947"/>
          <ac:spMkLst>
            <pc:docMk/>
            <pc:sldMk cId="219955011" sldId="2147483621"/>
            <ac:spMk id="4" creationId="{4D2EFD13-E710-440E-653D-FB61828410D4}"/>
          </ac:spMkLst>
        </pc:spChg>
        <pc:spChg chg="add mod">
          <ac:chgData name="Amin, Ruhul" userId="f1755d59-16cf-4c78-a6eb-561441029c23" providerId="ADAL" clId="{96AEECF4-5CB4-44F5-8BD9-497CB1A81044}" dt="2025-06-13T06:56:12.625" v="789" actId="947"/>
          <ac:spMkLst>
            <pc:docMk/>
            <pc:sldMk cId="219955011" sldId="2147483621"/>
            <ac:spMk id="5" creationId="{6F9AE36A-C335-B0DD-89F9-2F5F504F4019}"/>
          </ac:spMkLst>
        </pc:spChg>
      </pc:sldChg>
      <pc:sldChg chg="addSp modSp add mod modNotes">
        <pc:chgData name="Amin, Ruhul" userId="f1755d59-16cf-4c78-a6eb-561441029c23" providerId="ADAL" clId="{96AEECF4-5CB4-44F5-8BD9-497CB1A81044}" dt="2025-06-13T06:56:14.705" v="2381"/>
        <pc:sldMkLst>
          <pc:docMk/>
          <pc:sldMk cId="3462653512" sldId="2147483622"/>
        </pc:sldMkLst>
        <pc:spChg chg="add mod">
          <ac:chgData name="Amin, Ruhul" userId="f1755d59-16cf-4c78-a6eb-561441029c23" providerId="ADAL" clId="{96AEECF4-5CB4-44F5-8BD9-497CB1A81044}" dt="2025-06-13T06:56:13.029" v="828" actId="947"/>
          <ac:spMkLst>
            <pc:docMk/>
            <pc:sldMk cId="3462653512" sldId="2147483622"/>
            <ac:spMk id="4" creationId="{2645FD95-4FC0-356F-64B9-9D5B0037D6FB}"/>
          </ac:spMkLst>
        </pc:spChg>
        <pc:spChg chg="add mod">
          <ac:chgData name="Amin, Ruhul" userId="f1755d59-16cf-4c78-a6eb-561441029c23" providerId="ADAL" clId="{96AEECF4-5CB4-44F5-8BD9-497CB1A81044}" dt="2025-06-13T06:56:14.563" v="2380" actId="947"/>
          <ac:spMkLst>
            <pc:docMk/>
            <pc:sldMk cId="3462653512" sldId="2147483622"/>
            <ac:spMk id="6" creationId="{E27A3AEE-A929-FCDA-4FA2-AC884BC4EF7A}"/>
          </ac:spMkLst>
        </pc:spChg>
        <pc:graphicFrameChg chg="add mod modGraphic">
          <ac:chgData name="Amin, Ruhul" userId="f1755d59-16cf-4c78-a6eb-561441029c23" providerId="ADAL" clId="{96AEECF4-5CB4-44F5-8BD9-497CB1A81044}" dt="2025-06-13T06:56:14.548" v="2326" actId="207"/>
          <ac:graphicFrameMkLst>
            <pc:docMk/>
            <pc:sldMk cId="3462653512" sldId="2147483622"/>
            <ac:graphicFrameMk id="5" creationId="{9239E11E-BA94-C9EA-3A86-946C5E13C424}"/>
          </ac:graphicFrameMkLst>
        </pc:graphicFrameChg>
      </pc:sldChg>
      <pc:sldChg chg="addSp modSp add mod modNotes">
        <pc:chgData name="Amin, Ruhul" userId="f1755d59-16cf-4c78-a6eb-561441029c23" providerId="ADAL" clId="{96AEECF4-5CB4-44F5-8BD9-497CB1A81044}" dt="2025-06-13T06:56:15.457" v="2833"/>
        <pc:sldMkLst>
          <pc:docMk/>
          <pc:sldMk cId="1160875766" sldId="2147483623"/>
        </pc:sldMkLst>
        <pc:spChg chg="add mod">
          <ac:chgData name="Amin, Ruhul" userId="f1755d59-16cf-4c78-a6eb-561441029c23" providerId="ADAL" clId="{96AEECF4-5CB4-44F5-8BD9-497CB1A81044}" dt="2025-06-13T06:56:15.015" v="2419" actId="947"/>
          <ac:spMkLst>
            <pc:docMk/>
            <pc:sldMk cId="1160875766" sldId="2147483623"/>
            <ac:spMk id="4" creationId="{63C9AAE3-72FB-F8FB-62A7-1AE279B2CBF6}"/>
          </ac:spMkLst>
        </pc:spChg>
        <pc:spChg chg="add mod">
          <ac:chgData name="Amin, Ruhul" userId="f1755d59-16cf-4c78-a6eb-561441029c23" providerId="ADAL" clId="{96AEECF4-5CB4-44F5-8BD9-497CB1A81044}" dt="2025-06-13T06:56:15.393" v="2832" actId="947"/>
          <ac:spMkLst>
            <pc:docMk/>
            <pc:sldMk cId="1160875766" sldId="2147483623"/>
            <ac:spMk id="5" creationId="{443506C4-AF26-DAF4-6805-4D4DAEB4550F}"/>
          </ac:spMkLst>
        </pc:spChg>
      </pc:sldChg>
      <pc:sldChg chg="modSp add mod">
        <pc:chgData name="Amin, Ruhul" userId="f1755d59-16cf-4c78-a6eb-561441029c23" providerId="ADAL" clId="{96AEECF4-5CB4-44F5-8BD9-497CB1A81044}" dt="2025-06-13T08:12:39.196" v="2951" actId="20577"/>
        <pc:sldMkLst>
          <pc:docMk/>
          <pc:sldMk cId="2773306864" sldId="2147483624"/>
        </pc:sldMkLst>
        <pc:spChg chg="mod">
          <ac:chgData name="Amin, Ruhul" userId="f1755d59-16cf-4c78-a6eb-561441029c23" providerId="ADAL" clId="{96AEECF4-5CB4-44F5-8BD9-497CB1A81044}" dt="2025-06-13T08:11:35.201" v="2859" actId="20577"/>
          <ac:spMkLst>
            <pc:docMk/>
            <pc:sldMk cId="2773306864" sldId="2147483624"/>
            <ac:spMk id="4" creationId="{63C9AAE3-72FB-F8FB-62A7-1AE279B2CBF6}"/>
          </ac:spMkLst>
        </pc:spChg>
        <pc:spChg chg="mod">
          <ac:chgData name="Amin, Ruhul" userId="f1755d59-16cf-4c78-a6eb-561441029c23" providerId="ADAL" clId="{96AEECF4-5CB4-44F5-8BD9-497CB1A81044}" dt="2025-06-13T08:12:39.196" v="2951" actId="20577"/>
          <ac:spMkLst>
            <pc:docMk/>
            <pc:sldMk cId="2773306864" sldId="2147483624"/>
            <ac:spMk id="5" creationId="{443506C4-AF26-DAF4-6805-4D4DAEB4550F}"/>
          </ac:spMkLst>
        </pc:spChg>
      </pc:sldChg>
      <pc:sldChg chg="modSp add mod">
        <pc:chgData name="Amin, Ruhul" userId="f1755d59-16cf-4c78-a6eb-561441029c23" providerId="ADAL" clId="{96AEECF4-5CB4-44F5-8BD9-497CB1A81044}" dt="2025-06-13T08:12:16.940" v="2917" actId="20577"/>
        <pc:sldMkLst>
          <pc:docMk/>
          <pc:sldMk cId="504346762" sldId="2147483625"/>
        </pc:sldMkLst>
        <pc:spChg chg="mod">
          <ac:chgData name="Amin, Ruhul" userId="f1755d59-16cf-4c78-a6eb-561441029c23" providerId="ADAL" clId="{96AEECF4-5CB4-44F5-8BD9-497CB1A81044}" dt="2025-06-13T08:12:10.865" v="2909" actId="20577"/>
          <ac:spMkLst>
            <pc:docMk/>
            <pc:sldMk cId="504346762" sldId="2147483625"/>
            <ac:spMk id="4" creationId="{63C9AAE3-72FB-F8FB-62A7-1AE279B2CBF6}"/>
          </ac:spMkLst>
        </pc:spChg>
        <pc:spChg chg="mod">
          <ac:chgData name="Amin, Ruhul" userId="f1755d59-16cf-4c78-a6eb-561441029c23" providerId="ADAL" clId="{96AEECF4-5CB4-44F5-8BD9-497CB1A81044}" dt="2025-06-13T08:12:16.940" v="2917" actId="20577"/>
          <ac:spMkLst>
            <pc:docMk/>
            <pc:sldMk cId="504346762" sldId="2147483625"/>
            <ac:spMk id="5" creationId="{443506C4-AF26-DAF4-6805-4D4DAEB4550F}"/>
          </ac:spMkLst>
        </pc:spChg>
      </pc:sldChg>
      <pc:sldChg chg="modSp add mod">
        <pc:chgData name="Amin, Ruhul" userId="f1755d59-16cf-4c78-a6eb-561441029c23" providerId="ADAL" clId="{96AEECF4-5CB4-44F5-8BD9-497CB1A81044}" dt="2025-06-13T08:14:15.722" v="3056" actId="20577"/>
        <pc:sldMkLst>
          <pc:docMk/>
          <pc:sldMk cId="278327143" sldId="2147483626"/>
        </pc:sldMkLst>
        <pc:spChg chg="mod">
          <ac:chgData name="Amin, Ruhul" userId="f1755d59-16cf-4c78-a6eb-561441029c23" providerId="ADAL" clId="{96AEECF4-5CB4-44F5-8BD9-497CB1A81044}" dt="2025-06-13T08:14:15.722" v="3056" actId="20577"/>
          <ac:spMkLst>
            <pc:docMk/>
            <pc:sldMk cId="278327143" sldId="2147483626"/>
            <ac:spMk id="4" creationId="{63C9AAE3-72FB-F8FB-62A7-1AE279B2CBF6}"/>
          </ac:spMkLst>
        </pc:spChg>
      </pc:sldChg>
    </pc:docChg>
  </pc:docChgLst>
  <pc:docChgLst>
    <pc:chgData name="Goude, Daniel" userId="S::kswg248@astrazeneca.net::6bbe4999-2cfe-4657-832a-9d471b089f71" providerId="AD" clId="Web-{003C8C8D-E0FA-BFE2-5A90-63C1AE81F74E}"/>
    <pc:docChg chg="addSld modSld">
      <pc:chgData name="Goude, Daniel" userId="S::kswg248@astrazeneca.net::6bbe4999-2cfe-4657-832a-9d471b089f71" providerId="AD" clId="Web-{003C8C8D-E0FA-BFE2-5A90-63C1AE81F74E}" dt="2025-06-22T21:55:46.442" v="1657" actId="20577"/>
      <pc:docMkLst>
        <pc:docMk/>
      </pc:docMkLst>
      <pc:sldChg chg="modSp add replId">
        <pc:chgData name="Goude, Daniel" userId="S::kswg248@astrazeneca.net::6bbe4999-2cfe-4657-832a-9d471b089f71" providerId="AD" clId="Web-{003C8C8D-E0FA-BFE2-5A90-63C1AE81F74E}" dt="2025-06-22T21:43:11.028" v="1359" actId="20577"/>
        <pc:sldMkLst>
          <pc:docMk/>
          <pc:sldMk cId="409637276" sldId="284"/>
        </pc:sldMkLst>
        <pc:spChg chg="mod">
          <ac:chgData name="Goude, Daniel" userId="S::kswg248@astrazeneca.net::6bbe4999-2cfe-4657-832a-9d471b089f71" providerId="AD" clId="Web-{003C8C8D-E0FA-BFE2-5A90-63C1AE81F74E}" dt="2025-06-22T20:53:41.827" v="591" actId="20577"/>
          <ac:spMkLst>
            <pc:docMk/>
            <pc:sldMk cId="409637276" sldId="284"/>
            <ac:spMk id="4" creationId="{9AFD67AA-3B13-6CA3-15AC-EE3D955AA65F}"/>
          </ac:spMkLst>
        </pc:spChg>
        <pc:spChg chg="mod">
          <ac:chgData name="Goude, Daniel" userId="S::kswg248@astrazeneca.net::6bbe4999-2cfe-4657-832a-9d471b089f71" providerId="AD" clId="Web-{003C8C8D-E0FA-BFE2-5A90-63C1AE81F74E}" dt="2025-06-22T21:43:11.028" v="1359" actId="20577"/>
          <ac:spMkLst>
            <pc:docMk/>
            <pc:sldMk cId="409637276" sldId="284"/>
            <ac:spMk id="5" creationId="{12426031-0E57-34F0-2742-CDFED5B223B9}"/>
          </ac:spMkLst>
        </pc:spChg>
        <pc:spChg chg="mod">
          <ac:chgData name="Goude, Daniel" userId="S::kswg248@astrazeneca.net::6bbe4999-2cfe-4657-832a-9d471b089f71" providerId="AD" clId="Web-{003C8C8D-E0FA-BFE2-5A90-63C1AE81F74E}" dt="2025-06-22T20:53:47.843" v="593" actId="20577"/>
          <ac:spMkLst>
            <pc:docMk/>
            <pc:sldMk cId="409637276" sldId="284"/>
            <ac:spMk id="6" creationId="{23EC892A-AB7E-E04A-A0C8-9A467FE0A9BF}"/>
          </ac:spMkLst>
        </pc:spChg>
      </pc:sldChg>
      <pc:sldChg chg="addSp modSp add replId">
        <pc:chgData name="Goude, Daniel" userId="S::kswg248@astrazeneca.net::6bbe4999-2cfe-4657-832a-9d471b089f71" providerId="AD" clId="Web-{003C8C8D-E0FA-BFE2-5A90-63C1AE81F74E}" dt="2025-06-22T21:55:46.442" v="1657" actId="20577"/>
        <pc:sldMkLst>
          <pc:docMk/>
          <pc:sldMk cId="3644554673" sldId="285"/>
        </pc:sldMkLst>
        <pc:spChg chg="mod">
          <ac:chgData name="Goude, Daniel" userId="S::kswg248@astrazeneca.net::6bbe4999-2cfe-4657-832a-9d471b089f71" providerId="AD" clId="Web-{003C8C8D-E0FA-BFE2-5A90-63C1AE81F74E}" dt="2025-06-22T21:55:46.442" v="1657" actId="20577"/>
          <ac:spMkLst>
            <pc:docMk/>
            <pc:sldMk cId="3644554673" sldId="285"/>
            <ac:spMk id="5" creationId="{674FC646-5C34-64B7-DA4D-6DAAE339173B}"/>
          </ac:spMkLst>
        </pc:spChg>
        <pc:spChg chg="mod">
          <ac:chgData name="Goude, Daniel" userId="S::kswg248@astrazeneca.net::6bbe4999-2cfe-4657-832a-9d471b089f71" providerId="AD" clId="Web-{003C8C8D-E0FA-BFE2-5A90-63C1AE81F74E}" dt="2025-06-22T21:04:16.193" v="708" actId="20577"/>
          <ac:spMkLst>
            <pc:docMk/>
            <pc:sldMk cId="3644554673" sldId="285"/>
            <ac:spMk id="6" creationId="{89F918AC-D5F6-03DF-4D28-BED8AE273A85}"/>
          </ac:spMkLst>
        </pc:spChg>
        <pc:spChg chg="add mod">
          <ac:chgData name="Goude, Daniel" userId="S::kswg248@astrazeneca.net::6bbe4999-2cfe-4657-832a-9d471b089f71" providerId="AD" clId="Web-{003C8C8D-E0FA-BFE2-5A90-63C1AE81F74E}" dt="2025-06-22T21:54:44.488" v="1617" actId="1076"/>
          <ac:spMkLst>
            <pc:docMk/>
            <pc:sldMk cId="3644554673" sldId="285"/>
            <ac:spMk id="8" creationId="{40BD9EF4-D766-4A8F-234A-F7F3614686AF}"/>
          </ac:spMkLst>
        </pc:spChg>
      </pc:sldChg>
      <pc:sldChg chg="add">
        <pc:chgData name="Goude, Daniel" userId="S::kswg248@astrazeneca.net::6bbe4999-2cfe-4657-832a-9d471b089f71" providerId="AD" clId="Web-{003C8C8D-E0FA-BFE2-5A90-63C1AE81F74E}" dt="2025-06-22T21:49:18.487" v="1383"/>
        <pc:sldMkLst>
          <pc:docMk/>
          <pc:sldMk cId="1661814046" sldId="286"/>
        </pc:sldMkLst>
      </pc:sldChg>
      <pc:sldChg chg="modSp">
        <pc:chgData name="Goude, Daniel" userId="S::kswg248@astrazeneca.net::6bbe4999-2cfe-4657-832a-9d471b089f71" providerId="AD" clId="Web-{003C8C8D-E0FA-BFE2-5A90-63C1AE81F74E}" dt="2025-06-22T21:51:41.612" v="1492" actId="20577"/>
        <pc:sldMkLst>
          <pc:docMk/>
          <pc:sldMk cId="504346762" sldId="2147483625"/>
        </pc:sldMkLst>
        <pc:spChg chg="mod">
          <ac:chgData name="Goude, Daniel" userId="S::kswg248@astrazeneca.net::6bbe4999-2cfe-4657-832a-9d471b089f71" providerId="AD" clId="Web-{003C8C8D-E0FA-BFE2-5A90-63C1AE81F74E}" dt="2025-06-22T21:51:41.612" v="1492" actId="20577"/>
          <ac:spMkLst>
            <pc:docMk/>
            <pc:sldMk cId="504346762" sldId="2147483625"/>
            <ac:spMk id="5" creationId="{443506C4-AF26-DAF4-6805-4D4DAEB4550F}"/>
          </ac:spMkLst>
        </pc:spChg>
      </pc:sldChg>
      <pc:sldChg chg="addSp modSp">
        <pc:chgData name="Goude, Daniel" userId="S::kswg248@astrazeneca.net::6bbe4999-2cfe-4657-832a-9d471b089f71" providerId="AD" clId="Web-{003C8C8D-E0FA-BFE2-5A90-63C1AE81F74E}" dt="2025-06-22T20:55:06.734" v="619" actId="20577"/>
        <pc:sldMkLst>
          <pc:docMk/>
          <pc:sldMk cId="2726770086" sldId="2147483628"/>
        </pc:sldMkLst>
        <pc:spChg chg="mod">
          <ac:chgData name="Goude, Daniel" userId="S::kswg248@astrazeneca.net::6bbe4999-2cfe-4657-832a-9d471b089f71" providerId="AD" clId="Web-{003C8C8D-E0FA-BFE2-5A90-63C1AE81F74E}" dt="2025-06-22T20:55:06.734" v="619" actId="20577"/>
          <ac:spMkLst>
            <pc:docMk/>
            <pc:sldMk cId="2726770086" sldId="2147483628"/>
            <ac:spMk id="5" creationId="{443506C4-AF26-DAF4-6805-4D4DAEB4550F}"/>
          </ac:spMkLst>
        </pc:spChg>
        <pc:spChg chg="add mod">
          <ac:chgData name="Goude, Daniel" userId="S::kswg248@astrazeneca.net::6bbe4999-2cfe-4657-832a-9d471b089f71" providerId="AD" clId="Web-{003C8C8D-E0FA-BFE2-5A90-63C1AE81F74E}" dt="2025-06-22T20:53:55.093" v="595" actId="20577"/>
          <ac:spMkLst>
            <pc:docMk/>
            <pc:sldMk cId="2726770086" sldId="2147483628"/>
            <ac:spMk id="6" creationId="{7C640A4A-AC19-ED56-FD2A-3EE9C65DD042}"/>
          </ac:spMkLst>
        </pc:spChg>
      </pc:sldChg>
    </pc:docChg>
  </pc:docChgLst>
  <pc:docChgLst>
    <pc:chgData name="Amin, Ruhul" userId="f1755d59-16cf-4c78-a6eb-561441029c23" providerId="ADAL" clId="{405B2619-0594-4385-BB83-89D69A811735}"/>
    <pc:docChg chg="undo custSel addSld delSld modSld sldOrd">
      <pc:chgData name="Amin, Ruhul" userId="f1755d59-16cf-4c78-a6eb-561441029c23" providerId="ADAL" clId="{405B2619-0594-4385-BB83-89D69A811735}" dt="2025-05-29T16:48:26.539" v="2890" actId="20577"/>
      <pc:docMkLst>
        <pc:docMk/>
      </pc:docMkLst>
      <pc:sldChg chg="modSp mod">
        <pc:chgData name="Amin, Ruhul" userId="f1755d59-16cf-4c78-a6eb-561441029c23" providerId="ADAL" clId="{405B2619-0594-4385-BB83-89D69A811735}" dt="2025-05-29T10:59:14.253" v="4" actId="20577"/>
        <pc:sldMkLst>
          <pc:docMk/>
          <pc:sldMk cId="3048733730" sldId="2147483578"/>
        </pc:sldMkLst>
        <pc:spChg chg="mod">
          <ac:chgData name="Amin, Ruhul" userId="f1755d59-16cf-4c78-a6eb-561441029c23" providerId="ADAL" clId="{405B2619-0594-4385-BB83-89D69A811735}" dt="2025-05-29T10:59:14.253" v="4" actId="20577"/>
          <ac:spMkLst>
            <pc:docMk/>
            <pc:sldMk cId="3048733730" sldId="2147483578"/>
            <ac:spMk id="2" creationId="{17E1CE41-9AC5-762C-D23A-ABEFC19514E8}"/>
          </ac:spMkLst>
        </pc:spChg>
      </pc:sldChg>
      <pc:sldChg chg="modSp mod">
        <pc:chgData name="Amin, Ruhul" userId="f1755d59-16cf-4c78-a6eb-561441029c23" providerId="ADAL" clId="{405B2619-0594-4385-BB83-89D69A811735}" dt="2025-05-29T11:06:43.078" v="2048" actId="20577"/>
        <pc:sldMkLst>
          <pc:docMk/>
          <pc:sldMk cId="1140210041" sldId="2147483582"/>
        </pc:sldMkLst>
        <pc:spChg chg="mod">
          <ac:chgData name="Amin, Ruhul" userId="f1755d59-16cf-4c78-a6eb-561441029c23" providerId="ADAL" clId="{405B2619-0594-4385-BB83-89D69A811735}" dt="2025-05-29T11:06:43.078" v="2048" actId="20577"/>
          <ac:spMkLst>
            <pc:docMk/>
            <pc:sldMk cId="1140210041" sldId="2147483582"/>
            <ac:spMk id="2" creationId="{66442F21-E2F8-1E7A-55B5-C725EF6C67AA}"/>
          </ac:spMkLst>
        </pc:spChg>
      </pc:sldChg>
      <pc:sldChg chg="ord">
        <pc:chgData name="Amin, Ruhul" userId="f1755d59-16cf-4c78-a6eb-561441029c23" providerId="ADAL" clId="{405B2619-0594-4385-BB83-89D69A811735}" dt="2025-05-29T16:46:56.070" v="2864"/>
        <pc:sldMkLst>
          <pc:docMk/>
          <pc:sldMk cId="3892797405" sldId="2147483585"/>
        </pc:sldMkLst>
      </pc:sldChg>
      <pc:sldChg chg="addSp delSp modSp mod">
        <pc:chgData name="Amin, Ruhul" userId="f1755d59-16cf-4c78-a6eb-561441029c23" providerId="ADAL" clId="{405B2619-0594-4385-BB83-89D69A811735}" dt="2025-05-29T11:05:56.740" v="2043" actId="1076"/>
        <pc:sldMkLst>
          <pc:docMk/>
          <pc:sldMk cId="614241016" sldId="2147483586"/>
        </pc:sldMkLst>
        <pc:spChg chg="mod">
          <ac:chgData name="Amin, Ruhul" userId="f1755d59-16cf-4c78-a6eb-561441029c23" providerId="ADAL" clId="{405B2619-0594-4385-BB83-89D69A811735}" dt="2025-05-29T11:05:30.064" v="2039" actId="20577"/>
          <ac:spMkLst>
            <pc:docMk/>
            <pc:sldMk cId="614241016" sldId="2147483586"/>
            <ac:spMk id="12" creationId="{7AEF0BE2-88FA-8FDA-620B-2917E2AFB806}"/>
          </ac:spMkLst>
        </pc:spChg>
        <pc:spChg chg="mod">
          <ac:chgData name="Amin, Ruhul" userId="f1755d59-16cf-4c78-a6eb-561441029c23" providerId="ADAL" clId="{405B2619-0594-4385-BB83-89D69A811735}" dt="2025-05-29T11:05:48.875" v="2042" actId="20577"/>
          <ac:spMkLst>
            <pc:docMk/>
            <pc:sldMk cId="614241016" sldId="2147483586"/>
            <ac:spMk id="19" creationId="{272F478B-353A-DFB1-202A-707CEFF2AE76}"/>
          </ac:spMkLst>
        </pc:spChg>
        <pc:spChg chg="mod">
          <ac:chgData name="Amin, Ruhul" userId="f1755d59-16cf-4c78-a6eb-561441029c23" providerId="ADAL" clId="{405B2619-0594-4385-BB83-89D69A811735}" dt="2025-05-29T11:04:37.839" v="2022" actId="2711"/>
          <ac:spMkLst>
            <pc:docMk/>
            <pc:sldMk cId="614241016" sldId="2147483586"/>
            <ac:spMk id="31" creationId="{70064C9C-CEDA-8C8D-11B6-4AA0A7F31488}"/>
          </ac:spMkLst>
        </pc:spChg>
        <pc:spChg chg="mod">
          <ac:chgData name="Amin, Ruhul" userId="f1755d59-16cf-4c78-a6eb-561441029c23" providerId="ADAL" clId="{405B2619-0594-4385-BB83-89D69A811735}" dt="2025-05-29T11:04:37.839" v="2022" actId="2711"/>
          <ac:spMkLst>
            <pc:docMk/>
            <pc:sldMk cId="614241016" sldId="2147483586"/>
            <ac:spMk id="37" creationId="{D197C0F7-55C3-C575-8C79-72ED17B96BFF}"/>
          </ac:spMkLst>
        </pc:spChg>
        <pc:grpChg chg="add mod">
          <ac:chgData name="Amin, Ruhul" userId="f1755d59-16cf-4c78-a6eb-561441029c23" providerId="ADAL" clId="{405B2619-0594-4385-BB83-89D69A811735}" dt="2025-05-29T11:04:05.514" v="2021" actId="1076"/>
          <ac:grpSpMkLst>
            <pc:docMk/>
            <pc:sldMk cId="614241016" sldId="2147483586"/>
            <ac:grpSpMk id="2" creationId="{832F9F0B-3987-301C-04A7-B00543CFBCE3}"/>
          </ac:grpSpMkLst>
        </pc:grpChg>
        <pc:picChg chg="mod">
          <ac:chgData name="Amin, Ruhul" userId="f1755d59-16cf-4c78-a6eb-561441029c23" providerId="ADAL" clId="{405B2619-0594-4385-BB83-89D69A811735}" dt="2025-05-29T11:05:56.740" v="2043" actId="1076"/>
          <ac:picMkLst>
            <pc:docMk/>
            <pc:sldMk cId="614241016" sldId="2147483586"/>
            <ac:picMk id="34" creationId="{7D4C58AD-1A59-1674-CE0C-45AC459B190D}"/>
          </ac:picMkLst>
        </pc:picChg>
        <pc:picChg chg="mod">
          <ac:chgData name="Amin, Ruhul" userId="f1755d59-16cf-4c78-a6eb-561441029c23" providerId="ADAL" clId="{405B2619-0594-4385-BB83-89D69A811735}" dt="2025-05-29T11:05:56.740" v="2043" actId="1076"/>
          <ac:picMkLst>
            <pc:docMk/>
            <pc:sldMk cId="614241016" sldId="2147483586"/>
            <ac:picMk id="36" creationId="{3C429C57-473C-3718-6FD6-7E0D759784E3}"/>
          </ac:picMkLst>
        </pc:picChg>
        <pc:picChg chg="add mod">
          <ac:chgData name="Amin, Ruhul" userId="f1755d59-16cf-4c78-a6eb-561441029c23" providerId="ADAL" clId="{405B2619-0594-4385-BB83-89D69A811735}" dt="2025-05-29T11:04:05.514" v="2021" actId="1076"/>
          <ac:picMkLst>
            <pc:docMk/>
            <pc:sldMk cId="614241016" sldId="2147483586"/>
            <ac:picMk id="40" creationId="{0913A962-4BE2-6F58-D41C-F7DD23B3BCE5}"/>
          </ac:picMkLst>
        </pc:picChg>
        <pc:picChg chg="add mod">
          <ac:chgData name="Amin, Ruhul" userId="f1755d59-16cf-4c78-a6eb-561441029c23" providerId="ADAL" clId="{405B2619-0594-4385-BB83-89D69A811735}" dt="2025-05-29T11:05:13.852" v="2025" actId="1076"/>
          <ac:picMkLst>
            <pc:docMk/>
            <pc:sldMk cId="614241016" sldId="2147483586"/>
            <ac:picMk id="42" creationId="{D7B3E8CF-3F4A-6B82-E5B1-CE3932BFA01C}"/>
          </ac:picMkLst>
        </pc:picChg>
      </pc:sldChg>
      <pc:sldChg chg="addSp modSp mod modAnim">
        <pc:chgData name="Amin, Ruhul" userId="f1755d59-16cf-4c78-a6eb-561441029c23" providerId="ADAL" clId="{405B2619-0594-4385-BB83-89D69A811735}" dt="2025-05-29T16:48:26.539" v="2890" actId="20577"/>
        <pc:sldMkLst>
          <pc:docMk/>
          <pc:sldMk cId="3988318199" sldId="2147483587"/>
        </pc:sldMkLst>
        <pc:spChg chg="mod">
          <ac:chgData name="Amin, Ruhul" userId="f1755d59-16cf-4c78-a6eb-561441029c23" providerId="ADAL" clId="{405B2619-0594-4385-BB83-89D69A811735}" dt="2025-05-29T16:48:26.539" v="2890" actId="20577"/>
          <ac:spMkLst>
            <pc:docMk/>
            <pc:sldMk cId="3988318199" sldId="2147483587"/>
            <ac:spMk id="5" creationId="{F5A2C9F6-E18C-EF7A-9C10-3C58FF28D741}"/>
          </ac:spMkLst>
        </pc:spChg>
        <pc:spChg chg="add mod">
          <ac:chgData name="Amin, Ruhul" userId="f1755d59-16cf-4c78-a6eb-561441029c23" providerId="ADAL" clId="{405B2619-0594-4385-BB83-89D69A811735}" dt="2025-05-29T11:20:38.115" v="2171"/>
          <ac:spMkLst>
            <pc:docMk/>
            <pc:sldMk cId="3988318199" sldId="2147483587"/>
            <ac:spMk id="6" creationId="{801A23EC-FA42-8E3E-54EB-FF0467235C8A}"/>
          </ac:spMkLst>
        </pc:spChg>
        <pc:spChg chg="mod">
          <ac:chgData name="Amin, Ruhul" userId="f1755d59-16cf-4c78-a6eb-561441029c23" providerId="ADAL" clId="{405B2619-0594-4385-BB83-89D69A811735}" dt="2025-05-29T11:15:40.986" v="2064" actId="14100"/>
          <ac:spMkLst>
            <pc:docMk/>
            <pc:sldMk cId="3988318199" sldId="2147483587"/>
            <ac:spMk id="7" creationId="{B04AF73D-63AF-BCE5-4FB3-87AF2C8AF3B3}"/>
          </ac:spMkLst>
        </pc:spChg>
        <pc:spChg chg="mod">
          <ac:chgData name="Amin, Ruhul" userId="f1755d59-16cf-4c78-a6eb-561441029c23" providerId="ADAL" clId="{405B2619-0594-4385-BB83-89D69A811735}" dt="2025-05-29T11:15:48.785" v="2074" actId="1035"/>
          <ac:spMkLst>
            <pc:docMk/>
            <pc:sldMk cId="3988318199" sldId="2147483587"/>
            <ac:spMk id="10" creationId="{500D541C-5C91-495E-33F3-662A5178371F}"/>
          </ac:spMkLst>
        </pc:spChg>
        <pc:spChg chg="mod">
          <ac:chgData name="Amin, Ruhul" userId="f1755d59-16cf-4c78-a6eb-561441029c23" providerId="ADAL" clId="{405B2619-0594-4385-BB83-89D69A811735}" dt="2025-05-29T11:15:48.785" v="2074" actId="1035"/>
          <ac:spMkLst>
            <pc:docMk/>
            <pc:sldMk cId="3988318199" sldId="2147483587"/>
            <ac:spMk id="11" creationId="{04D43FB7-454F-B5C4-0539-8672A4DD4964}"/>
          </ac:spMkLst>
        </pc:spChg>
        <pc:spChg chg="mod">
          <ac:chgData name="Amin, Ruhul" userId="f1755d59-16cf-4c78-a6eb-561441029c23" providerId="ADAL" clId="{405B2619-0594-4385-BB83-89D69A811735}" dt="2025-05-29T11:20:54.912" v="2172" actId="207"/>
          <ac:spMkLst>
            <pc:docMk/>
            <pc:sldMk cId="3988318199" sldId="2147483587"/>
            <ac:spMk id="15" creationId="{B0B85BF0-3E22-E5C6-8287-AE836714D13E}"/>
          </ac:spMkLst>
        </pc:spChg>
        <pc:spChg chg="mod">
          <ac:chgData name="Amin, Ruhul" userId="f1755d59-16cf-4c78-a6eb-561441029c23" providerId="ADAL" clId="{405B2619-0594-4385-BB83-89D69A811735}" dt="2025-05-29T11:20:54.912" v="2172" actId="207"/>
          <ac:spMkLst>
            <pc:docMk/>
            <pc:sldMk cId="3988318199" sldId="2147483587"/>
            <ac:spMk id="18" creationId="{8974B808-2ABD-969E-BFF0-35CA7329C9F1}"/>
          </ac:spMkLst>
        </pc:spChg>
      </pc:sldChg>
      <pc:sldChg chg="addSp modSp add mod modNotes">
        <pc:chgData name="Amin, Ruhul" userId="f1755d59-16cf-4c78-a6eb-561441029c23" providerId="ADAL" clId="{405B2619-0594-4385-BB83-89D69A811735}" dt="2025-05-29T11:00:49.936" v="2019"/>
        <pc:sldMkLst>
          <pc:docMk/>
          <pc:sldMk cId="1456936668" sldId="2147483592"/>
        </pc:sldMkLst>
        <pc:spChg chg="add mod">
          <ac:chgData name="Amin, Ruhul" userId="f1755d59-16cf-4c78-a6eb-561441029c23" providerId="ADAL" clId="{405B2619-0594-4385-BB83-89D69A811735}" dt="2025-05-29T11:00:48.060" v="42" actId="947"/>
          <ac:spMkLst>
            <pc:docMk/>
            <pc:sldMk cId="1456936668" sldId="2147483592"/>
            <ac:spMk id="4" creationId="{E27F0EBC-2F59-EB4E-EBEA-C097E92606FE}"/>
          </ac:spMkLst>
        </pc:spChg>
        <pc:spChg chg="mod">
          <ac:chgData name="Amin, Ruhul" userId="f1755d59-16cf-4c78-a6eb-561441029c23" providerId="ADAL" clId="{405B2619-0594-4385-BB83-89D69A811735}" dt="2025-05-29T11:00:48.201" v="198" actId="208"/>
          <ac:spMkLst>
            <pc:docMk/>
            <pc:sldMk cId="1456936668" sldId="2147483592"/>
            <ac:spMk id="6" creationId="{1A9BE85B-CB31-35F8-D510-32D30FD5E9D0}"/>
          </ac:spMkLst>
        </pc:spChg>
        <pc:spChg chg="mod">
          <ac:chgData name="Amin, Ruhul" userId="f1755d59-16cf-4c78-a6eb-561441029c23" providerId="ADAL" clId="{405B2619-0594-4385-BB83-89D69A811735}" dt="2025-05-29T11:00:48.201" v="202" actId="208"/>
          <ac:spMkLst>
            <pc:docMk/>
            <pc:sldMk cId="1456936668" sldId="2147483592"/>
            <ac:spMk id="7" creationId="{8DCDD688-1E55-1AAC-7EDD-BDBF7B5E4F03}"/>
          </ac:spMkLst>
        </pc:spChg>
        <pc:spChg chg="mod">
          <ac:chgData name="Amin, Ruhul" userId="f1755d59-16cf-4c78-a6eb-561441029c23" providerId="ADAL" clId="{405B2619-0594-4385-BB83-89D69A811735}" dt="2025-05-29T11:00:48.201" v="206" actId="208"/>
          <ac:spMkLst>
            <pc:docMk/>
            <pc:sldMk cId="1456936668" sldId="2147483592"/>
            <ac:spMk id="8" creationId="{23F2EAAA-6A7F-8D38-B8C3-3F62B4DE40AB}"/>
          </ac:spMkLst>
        </pc:spChg>
        <pc:spChg chg="mod">
          <ac:chgData name="Amin, Ruhul" userId="f1755d59-16cf-4c78-a6eb-561441029c23" providerId="ADAL" clId="{405B2619-0594-4385-BB83-89D69A811735}" dt="2025-05-29T11:00:48.217" v="210" actId="208"/>
          <ac:spMkLst>
            <pc:docMk/>
            <pc:sldMk cId="1456936668" sldId="2147483592"/>
            <ac:spMk id="9" creationId="{AFC629AA-CA5B-09F6-627D-3FA1839BB7A9}"/>
          </ac:spMkLst>
        </pc:spChg>
        <pc:spChg chg="mod">
          <ac:chgData name="Amin, Ruhul" userId="f1755d59-16cf-4c78-a6eb-561441029c23" providerId="ADAL" clId="{405B2619-0594-4385-BB83-89D69A811735}" dt="2025-05-29T11:00:48.249" v="247" actId="207"/>
          <ac:spMkLst>
            <pc:docMk/>
            <pc:sldMk cId="1456936668" sldId="2147483592"/>
            <ac:spMk id="10" creationId="{AF1CB94B-0696-390A-2B9A-5E2AF5DA971F}"/>
          </ac:spMkLst>
        </pc:spChg>
        <pc:spChg chg="mod">
          <ac:chgData name="Amin, Ruhul" userId="f1755d59-16cf-4c78-a6eb-561441029c23" providerId="ADAL" clId="{405B2619-0594-4385-BB83-89D69A811735}" dt="2025-05-29T11:00:48.281" v="284" actId="207"/>
          <ac:spMkLst>
            <pc:docMk/>
            <pc:sldMk cId="1456936668" sldId="2147483592"/>
            <ac:spMk id="11" creationId="{7E3C1B5E-CB9F-B955-F640-19A6893E524E}"/>
          </ac:spMkLst>
        </pc:spChg>
        <pc:spChg chg="mod">
          <ac:chgData name="Amin, Ruhul" userId="f1755d59-16cf-4c78-a6eb-561441029c23" providerId="ADAL" clId="{405B2619-0594-4385-BB83-89D69A811735}" dt="2025-05-29T11:00:48.297" v="321" actId="207"/>
          <ac:spMkLst>
            <pc:docMk/>
            <pc:sldMk cId="1456936668" sldId="2147483592"/>
            <ac:spMk id="12" creationId="{B2D6A80E-0BA3-0960-F440-C924078F7B56}"/>
          </ac:spMkLst>
        </pc:spChg>
        <pc:spChg chg="mod">
          <ac:chgData name="Amin, Ruhul" userId="f1755d59-16cf-4c78-a6eb-561441029c23" providerId="ADAL" clId="{405B2619-0594-4385-BB83-89D69A811735}" dt="2025-05-29T11:00:48.335" v="358" actId="207"/>
          <ac:spMkLst>
            <pc:docMk/>
            <pc:sldMk cId="1456936668" sldId="2147483592"/>
            <ac:spMk id="13" creationId="{DB7982A4-2541-CB07-20DC-FEBB23135555}"/>
          </ac:spMkLst>
        </pc:spChg>
        <pc:spChg chg="add mod">
          <ac:chgData name="Amin, Ruhul" userId="f1755d59-16cf-4c78-a6eb-561441029c23" providerId="ADAL" clId="{405B2619-0594-4385-BB83-89D69A811735}" dt="2025-05-29T11:00:48.391" v="428" actId="947"/>
          <ac:spMkLst>
            <pc:docMk/>
            <pc:sldMk cId="1456936668" sldId="2147483592"/>
            <ac:spMk id="14" creationId="{E4BA0E7A-2174-079C-846C-558348B6C43C}"/>
          </ac:spMkLst>
        </pc:spChg>
        <pc:spChg chg="add mod">
          <ac:chgData name="Amin, Ruhul" userId="f1755d59-16cf-4c78-a6eb-561441029c23" providerId="ADAL" clId="{405B2619-0594-4385-BB83-89D69A811735}" dt="2025-05-29T11:00:48.425" v="464" actId="947"/>
          <ac:spMkLst>
            <pc:docMk/>
            <pc:sldMk cId="1456936668" sldId="2147483592"/>
            <ac:spMk id="15" creationId="{F92019E7-1273-8970-78FC-750D44248214}"/>
          </ac:spMkLst>
        </pc:spChg>
        <pc:spChg chg="add mod">
          <ac:chgData name="Amin, Ruhul" userId="f1755d59-16cf-4c78-a6eb-561441029c23" providerId="ADAL" clId="{405B2619-0594-4385-BB83-89D69A811735}" dt="2025-05-29T11:00:48.486" v="534" actId="947"/>
          <ac:spMkLst>
            <pc:docMk/>
            <pc:sldMk cId="1456936668" sldId="2147483592"/>
            <ac:spMk id="16" creationId="{61FC1992-5517-DD46-2865-6421C580F435}"/>
          </ac:spMkLst>
        </pc:spChg>
        <pc:spChg chg="add mod">
          <ac:chgData name="Amin, Ruhul" userId="f1755d59-16cf-4c78-a6eb-561441029c23" providerId="ADAL" clId="{405B2619-0594-4385-BB83-89D69A811735}" dt="2025-05-29T11:00:48.550" v="604" actId="947"/>
          <ac:spMkLst>
            <pc:docMk/>
            <pc:sldMk cId="1456936668" sldId="2147483592"/>
            <ac:spMk id="17" creationId="{12718790-720C-45E1-7DB8-C72E1027613D}"/>
          </ac:spMkLst>
        </pc:spChg>
        <pc:spChg chg="add mod">
          <ac:chgData name="Amin, Ruhul" userId="f1755d59-16cf-4c78-a6eb-561441029c23" providerId="ADAL" clId="{405B2619-0594-4385-BB83-89D69A811735}" dt="2025-05-29T11:00:48.613" v="674" actId="947"/>
          <ac:spMkLst>
            <pc:docMk/>
            <pc:sldMk cId="1456936668" sldId="2147483592"/>
            <ac:spMk id="18" creationId="{B72AA259-1648-32EE-5A8C-ED17BF4CA112}"/>
          </ac:spMkLst>
        </pc:spChg>
        <pc:spChg chg="add mod">
          <ac:chgData name="Amin, Ruhul" userId="f1755d59-16cf-4c78-a6eb-561441029c23" providerId="ADAL" clId="{405B2619-0594-4385-BB83-89D69A811735}" dt="2025-05-29T11:00:48.677" v="744" actId="947"/>
          <ac:spMkLst>
            <pc:docMk/>
            <pc:sldMk cId="1456936668" sldId="2147483592"/>
            <ac:spMk id="19" creationId="{997F0EDA-636B-F28E-54E7-799EB0474D3A}"/>
          </ac:spMkLst>
        </pc:spChg>
        <pc:spChg chg="add mod">
          <ac:chgData name="Amin, Ruhul" userId="f1755d59-16cf-4c78-a6eb-561441029c23" providerId="ADAL" clId="{405B2619-0594-4385-BB83-89D69A811735}" dt="2025-05-29T11:00:48.740" v="814" actId="947"/>
          <ac:spMkLst>
            <pc:docMk/>
            <pc:sldMk cId="1456936668" sldId="2147483592"/>
            <ac:spMk id="20" creationId="{7F2D5851-770C-68D7-EA4D-FC1A3C42399A}"/>
          </ac:spMkLst>
        </pc:spChg>
        <pc:spChg chg="add mod">
          <ac:chgData name="Amin, Ruhul" userId="f1755d59-16cf-4c78-a6eb-561441029c23" providerId="ADAL" clId="{405B2619-0594-4385-BB83-89D69A811735}" dt="2025-05-29T11:00:48.788" v="884" actId="947"/>
          <ac:spMkLst>
            <pc:docMk/>
            <pc:sldMk cId="1456936668" sldId="2147483592"/>
            <ac:spMk id="21" creationId="{34717626-6519-1244-678F-8698AA3D4DE3}"/>
          </ac:spMkLst>
        </pc:spChg>
        <pc:spChg chg="add mod">
          <ac:chgData name="Amin, Ruhul" userId="f1755d59-16cf-4c78-a6eb-561441029c23" providerId="ADAL" clId="{405B2619-0594-4385-BB83-89D69A811735}" dt="2025-05-29T11:00:48.882" v="986" actId="947"/>
          <ac:spMkLst>
            <pc:docMk/>
            <pc:sldMk cId="1456936668" sldId="2147483592"/>
            <ac:spMk id="22" creationId="{E1B1955A-6E27-4E33-25BE-B8D1B8C39F35}"/>
          </ac:spMkLst>
        </pc:spChg>
        <pc:spChg chg="add mod">
          <ac:chgData name="Amin, Ruhul" userId="f1755d59-16cf-4c78-a6eb-561441029c23" providerId="ADAL" clId="{405B2619-0594-4385-BB83-89D69A811735}" dt="2025-05-29T11:00:48.945" v="1056" actId="947"/>
          <ac:spMkLst>
            <pc:docMk/>
            <pc:sldMk cId="1456936668" sldId="2147483592"/>
            <ac:spMk id="23" creationId="{D98CE77F-78ED-1F51-74DF-1DC66EA820DD}"/>
          </ac:spMkLst>
        </pc:spChg>
        <pc:spChg chg="add mod">
          <ac:chgData name="Amin, Ruhul" userId="f1755d59-16cf-4c78-a6eb-561441029c23" providerId="ADAL" clId="{405B2619-0594-4385-BB83-89D69A811735}" dt="2025-05-29T11:00:49.009" v="1126" actId="947"/>
          <ac:spMkLst>
            <pc:docMk/>
            <pc:sldMk cId="1456936668" sldId="2147483592"/>
            <ac:spMk id="24" creationId="{8B3E9501-7EAD-A28A-263A-46F4CBA59A54}"/>
          </ac:spMkLst>
        </pc:spChg>
        <pc:spChg chg="add mod">
          <ac:chgData name="Amin, Ruhul" userId="f1755d59-16cf-4c78-a6eb-561441029c23" providerId="ADAL" clId="{405B2619-0594-4385-BB83-89D69A811735}" dt="2025-05-29T11:00:49.056" v="1196" actId="947"/>
          <ac:spMkLst>
            <pc:docMk/>
            <pc:sldMk cId="1456936668" sldId="2147483592"/>
            <ac:spMk id="25" creationId="{CAA1774C-EC94-8CC2-3C1E-5B9DD8AAEF4C}"/>
          </ac:spMkLst>
        </pc:spChg>
        <pc:spChg chg="add mod">
          <ac:chgData name="Amin, Ruhul" userId="f1755d59-16cf-4c78-a6eb-561441029c23" providerId="ADAL" clId="{405B2619-0594-4385-BB83-89D69A811735}" dt="2025-05-29T11:00:49.129" v="1266" actId="947"/>
          <ac:spMkLst>
            <pc:docMk/>
            <pc:sldMk cId="1456936668" sldId="2147483592"/>
            <ac:spMk id="26" creationId="{C94B6CFB-2F1F-1823-BD4C-7AA1B714D2DC}"/>
          </ac:spMkLst>
        </pc:spChg>
        <pc:spChg chg="add mod">
          <ac:chgData name="Amin, Ruhul" userId="f1755d59-16cf-4c78-a6eb-561441029c23" providerId="ADAL" clId="{405B2619-0594-4385-BB83-89D69A811735}" dt="2025-05-29T11:00:49.182" v="1336" actId="947"/>
          <ac:spMkLst>
            <pc:docMk/>
            <pc:sldMk cId="1456936668" sldId="2147483592"/>
            <ac:spMk id="27" creationId="{62D524BA-42D7-D239-30C9-05119597CE5C}"/>
          </ac:spMkLst>
        </pc:spChg>
        <pc:spChg chg="add mod">
          <ac:chgData name="Amin, Ruhul" userId="f1755d59-16cf-4c78-a6eb-561441029c23" providerId="ADAL" clId="{405B2619-0594-4385-BB83-89D69A811735}" dt="2025-05-29T11:00:49.236" v="1406" actId="947"/>
          <ac:spMkLst>
            <pc:docMk/>
            <pc:sldMk cId="1456936668" sldId="2147483592"/>
            <ac:spMk id="28" creationId="{9CBC6630-7B39-B54D-A97C-966D1728D65D}"/>
          </ac:spMkLst>
        </pc:spChg>
        <pc:spChg chg="add mod">
          <ac:chgData name="Amin, Ruhul" userId="f1755d59-16cf-4c78-a6eb-561441029c23" providerId="ADAL" clId="{405B2619-0594-4385-BB83-89D69A811735}" dt="2025-05-29T11:00:49.293" v="1476" actId="947"/>
          <ac:spMkLst>
            <pc:docMk/>
            <pc:sldMk cId="1456936668" sldId="2147483592"/>
            <ac:spMk id="29" creationId="{6A747DA9-C447-EAD4-3C67-4328058197A6}"/>
          </ac:spMkLst>
        </pc:spChg>
        <pc:spChg chg="add mod">
          <ac:chgData name="Amin, Ruhul" userId="f1755d59-16cf-4c78-a6eb-561441029c23" providerId="ADAL" clId="{405B2619-0594-4385-BB83-89D69A811735}" dt="2025-05-29T11:00:49.355" v="1546" actId="947"/>
          <ac:spMkLst>
            <pc:docMk/>
            <pc:sldMk cId="1456936668" sldId="2147483592"/>
            <ac:spMk id="30" creationId="{5D1DBF9A-6D13-F2D7-0B93-45B5FE99CF6D}"/>
          </ac:spMkLst>
        </pc:spChg>
        <pc:spChg chg="add mod">
          <ac:chgData name="Amin, Ruhul" userId="f1755d59-16cf-4c78-a6eb-561441029c23" providerId="ADAL" clId="{405B2619-0594-4385-BB83-89D69A811735}" dt="2025-05-29T11:00:49.402" v="1616" actId="947"/>
          <ac:spMkLst>
            <pc:docMk/>
            <pc:sldMk cId="1456936668" sldId="2147483592"/>
            <ac:spMk id="31" creationId="{5DEC60B6-4CCC-F8CF-B2D7-84CFE9D88BB9}"/>
          </ac:spMkLst>
        </pc:spChg>
        <pc:spChg chg="add mod">
          <ac:chgData name="Amin, Ruhul" userId="f1755d59-16cf-4c78-a6eb-561441029c23" providerId="ADAL" clId="{405B2619-0594-4385-BB83-89D69A811735}" dt="2025-05-29T11:00:49.481" v="1686" actId="947"/>
          <ac:spMkLst>
            <pc:docMk/>
            <pc:sldMk cId="1456936668" sldId="2147483592"/>
            <ac:spMk id="32" creationId="{1943DAA3-2C8D-5987-C409-B4D84905F09B}"/>
          </ac:spMkLst>
        </pc:spChg>
        <pc:spChg chg="add mod">
          <ac:chgData name="Amin, Ruhul" userId="f1755d59-16cf-4c78-a6eb-561441029c23" providerId="ADAL" clId="{405B2619-0594-4385-BB83-89D69A811735}" dt="2025-05-29T11:00:49.481" v="1690" actId="208"/>
          <ac:spMkLst>
            <pc:docMk/>
            <pc:sldMk cId="1456936668" sldId="2147483592"/>
            <ac:spMk id="33" creationId="{88F71895-254B-1397-B610-7F9410CCAC84}"/>
          </ac:spMkLst>
        </pc:spChg>
        <pc:spChg chg="add mod">
          <ac:chgData name="Amin, Ruhul" userId="f1755d59-16cf-4c78-a6eb-561441029c23" providerId="ADAL" clId="{405B2619-0594-4385-BB83-89D69A811735}" dt="2025-05-29T11:00:49.513" v="1726" actId="947"/>
          <ac:spMkLst>
            <pc:docMk/>
            <pc:sldMk cId="1456936668" sldId="2147483592"/>
            <ac:spMk id="34" creationId="{EB2AAD60-ABDE-672E-853E-14909026A1F2}"/>
          </ac:spMkLst>
        </pc:spChg>
        <pc:spChg chg="add mod">
          <ac:chgData name="Amin, Ruhul" userId="f1755d59-16cf-4c78-a6eb-561441029c23" providerId="ADAL" clId="{405B2619-0594-4385-BB83-89D69A811735}" dt="2025-05-29T11:00:49.640" v="1878" actId="947"/>
          <ac:spMkLst>
            <pc:docMk/>
            <pc:sldMk cId="1456936668" sldId="2147483592"/>
            <ac:spMk id="35" creationId="{338407A7-7A7C-A4D4-B15B-4099C69942B5}"/>
          </ac:spMkLst>
        </pc:spChg>
        <pc:spChg chg="add mod">
          <ac:chgData name="Amin, Ruhul" userId="f1755d59-16cf-4c78-a6eb-561441029c23" providerId="ADAL" clId="{405B2619-0594-4385-BB83-89D69A811735}" dt="2025-05-29T11:00:49.703" v="1948" actId="947"/>
          <ac:spMkLst>
            <pc:docMk/>
            <pc:sldMk cId="1456936668" sldId="2147483592"/>
            <ac:spMk id="36" creationId="{3ADEBAF6-A56B-EBA2-4BDB-230CB4BC3BAC}"/>
          </ac:spMkLst>
        </pc:spChg>
        <pc:spChg chg="add mod">
          <ac:chgData name="Amin, Ruhul" userId="f1755d59-16cf-4c78-a6eb-561441029c23" providerId="ADAL" clId="{405B2619-0594-4385-BB83-89D69A811735}" dt="2025-05-29T11:00:49.766" v="2018" actId="947"/>
          <ac:spMkLst>
            <pc:docMk/>
            <pc:sldMk cId="1456936668" sldId="2147483592"/>
            <ac:spMk id="37" creationId="{1216B997-0736-191A-73F2-4E1D0E2254D6}"/>
          </ac:spMkLst>
        </pc:spChg>
        <pc:grpChg chg="add mod">
          <ac:chgData name="Amin, Ruhul" userId="f1755d59-16cf-4c78-a6eb-561441029c23" providerId="ADAL" clId="{405B2619-0594-4385-BB83-89D69A811735}" dt="2025-05-29T11:00:47.965" v="6"/>
          <ac:grpSpMkLst>
            <pc:docMk/>
            <pc:sldMk cId="1456936668" sldId="2147483592"/>
            <ac:grpSpMk id="5" creationId="{EACACA48-242B-1B93-9A8D-F0F9057782D1}"/>
          </ac:grpSpMkLst>
        </pc:grpChg>
      </pc:sldChg>
      <pc:sldChg chg="addSp modSp add mod modNotes">
        <pc:chgData name="Amin, Ruhul" userId="f1755d59-16cf-4c78-a6eb-561441029c23" providerId="ADAL" clId="{405B2619-0594-4385-BB83-89D69A811735}" dt="2025-05-29T16:47:25.386" v="2871" actId="20577"/>
        <pc:sldMkLst>
          <pc:docMk/>
          <pc:sldMk cId="1887357056" sldId="2147483593"/>
        </pc:sldMkLst>
      </pc:sldChg>
      <pc:sldChg chg="addSp delSp modSp add del mod">
        <pc:chgData name="Amin, Ruhul" userId="f1755d59-16cf-4c78-a6eb-561441029c23" providerId="ADAL" clId="{405B2619-0594-4385-BB83-89D69A811735}" dt="2025-05-29T11:25:29.626" v="2181" actId="2696"/>
        <pc:sldMkLst>
          <pc:docMk/>
          <pc:sldMk cId="3751596710" sldId="2147483593"/>
        </pc:sldMkLst>
      </pc:sldChg>
      <pc:sldChg chg="addSp modSp add mod modNotes">
        <pc:chgData name="Amin, Ruhul" userId="f1755d59-16cf-4c78-a6eb-561441029c23" providerId="ADAL" clId="{405B2619-0594-4385-BB83-89D69A811735}" dt="2025-05-29T11:26:15.562" v="2862"/>
        <pc:sldMkLst>
          <pc:docMk/>
          <pc:sldMk cId="3226430243" sldId="2147483594"/>
        </pc:sldMkLst>
      </pc:sldChg>
    </pc:docChg>
  </pc:docChgLst>
  <pc:docChgLst>
    <pc:chgData name="Grelak, Eric" userId="S::kwvf192@astrazeneca.net::8198b609-8636-4279-8e2e-c1c754199466" providerId="AD" clId="Web-{406B999F-0196-8825-FDCE-E6ED22A5593F}"/>
    <pc:docChg chg="modSld">
      <pc:chgData name="Grelak, Eric" userId="S::kwvf192@astrazeneca.net::8198b609-8636-4279-8e2e-c1c754199466" providerId="AD" clId="Web-{406B999F-0196-8825-FDCE-E6ED22A5593F}" dt="2025-06-19T18:43:58.512" v="0" actId="20577"/>
      <pc:docMkLst>
        <pc:docMk/>
      </pc:docMkLst>
      <pc:sldChg chg="modSp">
        <pc:chgData name="Grelak, Eric" userId="S::kwvf192@astrazeneca.net::8198b609-8636-4279-8e2e-c1c754199466" providerId="AD" clId="Web-{406B999F-0196-8825-FDCE-E6ED22A5593F}" dt="2025-06-19T18:43:58.512" v="0" actId="20577"/>
        <pc:sldMkLst>
          <pc:docMk/>
          <pc:sldMk cId="2773306864" sldId="2147483624"/>
        </pc:sldMkLst>
        <pc:spChg chg="mod">
          <ac:chgData name="Grelak, Eric" userId="S::kwvf192@astrazeneca.net::8198b609-8636-4279-8e2e-c1c754199466" providerId="AD" clId="Web-{406B999F-0196-8825-FDCE-E6ED22A5593F}" dt="2025-06-19T18:43:58.512" v="0" actId="20577"/>
          <ac:spMkLst>
            <pc:docMk/>
            <pc:sldMk cId="2773306864" sldId="2147483624"/>
            <ac:spMk id="5" creationId="{443506C4-AF26-DAF4-6805-4D4DAEB4550F}"/>
          </ac:spMkLst>
        </pc:spChg>
      </pc:sldChg>
    </pc:docChg>
  </pc:docChgLst>
  <pc:docChgLst>
    <pc:chgData name="Cope, Nev" userId="fae375aa-1c28-4447-a5cd-5e88d890d984" providerId="ADAL" clId="{AA07AA7C-705A-4B85-8534-62EEEF7BA2B9}"/>
    <pc:docChg chg="undo custSel modSld">
      <pc:chgData name="Cope, Nev" userId="fae375aa-1c28-4447-a5cd-5e88d890d984" providerId="ADAL" clId="{AA07AA7C-705A-4B85-8534-62EEEF7BA2B9}" dt="2025-06-26T08:33:38.456" v="81" actId="1076"/>
      <pc:docMkLst>
        <pc:docMk/>
      </pc:docMkLst>
      <pc:sldChg chg="modSp mod">
        <pc:chgData name="Cope, Nev" userId="fae375aa-1c28-4447-a5cd-5e88d890d984" providerId="ADAL" clId="{AA07AA7C-705A-4B85-8534-62EEEF7BA2B9}" dt="2025-06-26T08:28:26.785" v="20" actId="14100"/>
        <pc:sldMkLst>
          <pc:docMk/>
          <pc:sldMk cId="692504661" sldId="288"/>
        </pc:sldMkLst>
        <pc:spChg chg="mod">
          <ac:chgData name="Cope, Nev" userId="fae375aa-1c28-4447-a5cd-5e88d890d984" providerId="ADAL" clId="{AA07AA7C-705A-4B85-8534-62EEEF7BA2B9}" dt="2025-06-26T08:28:26.785" v="20" actId="14100"/>
          <ac:spMkLst>
            <pc:docMk/>
            <pc:sldMk cId="692504661" sldId="288"/>
            <ac:spMk id="10" creationId="{D4E7EA57-FB7E-EAB4-B589-2C2B95919920}"/>
          </ac:spMkLst>
        </pc:spChg>
        <pc:spChg chg="mod">
          <ac:chgData name="Cope, Nev" userId="fae375aa-1c28-4447-a5cd-5e88d890d984" providerId="ADAL" clId="{AA07AA7C-705A-4B85-8534-62EEEF7BA2B9}" dt="2025-06-26T08:27:50.717" v="16" actId="1076"/>
          <ac:spMkLst>
            <pc:docMk/>
            <pc:sldMk cId="692504661" sldId="288"/>
            <ac:spMk id="11" creationId="{73AB2B20-6644-D33F-33D2-93A37A2043A7}"/>
          </ac:spMkLst>
        </pc:spChg>
        <pc:spChg chg="mod">
          <ac:chgData name="Cope, Nev" userId="fae375aa-1c28-4447-a5cd-5e88d890d984" providerId="ADAL" clId="{AA07AA7C-705A-4B85-8534-62EEEF7BA2B9}" dt="2025-06-26T08:27:57.841" v="17" actId="1076"/>
          <ac:spMkLst>
            <pc:docMk/>
            <pc:sldMk cId="692504661" sldId="288"/>
            <ac:spMk id="12" creationId="{67E9824F-0791-13CD-7F0B-1160897CEA5B}"/>
          </ac:spMkLst>
        </pc:spChg>
        <pc:spChg chg="mod">
          <ac:chgData name="Cope, Nev" userId="fae375aa-1c28-4447-a5cd-5e88d890d984" providerId="ADAL" clId="{AA07AA7C-705A-4B85-8534-62EEEF7BA2B9}" dt="2025-06-26T08:28:13.485" v="19" actId="14100"/>
          <ac:spMkLst>
            <pc:docMk/>
            <pc:sldMk cId="692504661" sldId="288"/>
            <ac:spMk id="31" creationId="{70064C9C-CEDA-8C8D-11B6-4AA0A7F31488}"/>
          </ac:spMkLst>
        </pc:spChg>
      </pc:sldChg>
      <pc:sldChg chg="modSp mod">
        <pc:chgData name="Cope, Nev" userId="fae375aa-1c28-4447-a5cd-5e88d890d984" providerId="ADAL" clId="{AA07AA7C-705A-4B85-8534-62EEEF7BA2B9}" dt="2025-06-26T08:33:38.456" v="81" actId="1076"/>
        <pc:sldMkLst>
          <pc:docMk/>
          <pc:sldMk cId="2390098054" sldId="2147483590"/>
        </pc:sl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Mk/>
            <pc:sldMk cId="2390098054" sldId="2147483590"/>
            <ac:spMk id="15" creationId="{D9ACCDC6-59A0-C7D2-7D4E-23FCE1AF1694}"/>
          </ac:spMkLst>
        </pc:spChg>
        <pc:spChg chg="mod">
          <ac:chgData name="Cope, Nev" userId="fae375aa-1c28-4447-a5cd-5e88d890d984" providerId="ADAL" clId="{AA07AA7C-705A-4B85-8534-62EEEF7BA2B9}" dt="2025-06-26T08:33:38.456" v="81" actId="1076"/>
          <ac:spMkLst>
            <pc:docMk/>
            <pc:sldMk cId="2390098054" sldId="2147483590"/>
            <ac:spMk id="16" creationId="{28D4B1F2-4210-AF09-8C12-845100D1C26A}"/>
          </ac:spMkLst>
        </pc:spChg>
        <pc:spChg chg="mod">
          <ac:chgData name="Cope, Nev" userId="fae375aa-1c28-4447-a5cd-5e88d890d984" providerId="ADAL" clId="{AA07AA7C-705A-4B85-8534-62EEEF7BA2B9}" dt="2025-06-26T08:33:22.574" v="61" actId="1076"/>
          <ac:spMkLst>
            <pc:docMk/>
            <pc:sldMk cId="2390098054" sldId="2147483590"/>
            <ac:spMk id="28" creationId="{CDD76E20-3B62-9DE4-A7B2-E9AA93A82B47}"/>
          </ac:spMkLst>
        </pc:spChg>
        <pc:spChg chg="mod">
          <ac:chgData name="Cope, Nev" userId="fae375aa-1c28-4447-a5cd-5e88d890d984" providerId="ADAL" clId="{AA07AA7C-705A-4B85-8534-62EEEF7BA2B9}" dt="2025-06-26T08:32:55.261" v="59" actId="1035"/>
          <ac:spMkLst>
            <pc:docMk/>
            <pc:sldMk cId="2390098054" sldId="2147483590"/>
            <ac:spMk id="30" creationId="{D6A73840-6F38-8D3B-662E-74B0121CBB92}"/>
          </ac:spMkLst>
        </pc:spChg>
        <pc:spChg chg="mod">
          <ac:chgData name="Cope, Nev" userId="fae375aa-1c28-4447-a5cd-5e88d890d984" providerId="ADAL" clId="{AA07AA7C-705A-4B85-8534-62EEEF7BA2B9}" dt="2025-06-26T08:32:55.261" v="59" actId="1035"/>
          <ac:spMkLst>
            <pc:docMk/>
            <pc:sldMk cId="2390098054" sldId="2147483590"/>
            <ac:spMk id="34" creationId="{4E8ED706-6CD9-ED1F-B996-6A9470DC8886}"/>
          </ac:spMkLst>
        </pc:spChg>
        <pc:spChg chg="mod">
          <ac:chgData name="Cope, Nev" userId="fae375aa-1c28-4447-a5cd-5e88d890d984" providerId="ADAL" clId="{AA07AA7C-705A-4B85-8534-62EEEF7BA2B9}" dt="2025-06-26T08:32:20.439" v="47" actId="1035"/>
          <ac:spMkLst>
            <pc:docMk/>
            <pc:sldMk cId="2390098054" sldId="2147483590"/>
            <ac:spMk id="37" creationId="{2B9763B1-8A0D-E7FE-1445-A1B9B488F616}"/>
          </ac:spMkLst>
        </pc:spChg>
        <pc:picChg chg="mod">
          <ac:chgData name="Cope, Nev" userId="fae375aa-1c28-4447-a5cd-5e88d890d984" providerId="ADAL" clId="{AA07AA7C-705A-4B85-8534-62EEEF7BA2B9}" dt="2025-06-26T08:33:26.864" v="79" actId="1038"/>
          <ac:picMkLst>
            <pc:docMk/>
            <pc:sldMk cId="2390098054" sldId="2147483590"/>
            <ac:picMk id="39" creationId="{63847BA2-8CE5-DA22-F572-64BACD771400}"/>
          </ac:picMkLst>
        </pc:picChg>
        <pc:picChg chg="mod">
          <ac:chgData name="Cope, Nev" userId="fae375aa-1c28-4447-a5cd-5e88d890d984" providerId="ADAL" clId="{AA07AA7C-705A-4B85-8534-62EEEF7BA2B9}" dt="2025-06-26T08:32:55.261" v="59" actId="1035"/>
          <ac:picMkLst>
            <pc:docMk/>
            <pc:sldMk cId="2390098054" sldId="2147483590"/>
            <ac:picMk id="43" creationId="{94AD9B50-CBC0-06DF-B535-16C72CCCC90A}"/>
          </ac:picMkLst>
        </pc:picChg>
        <pc:picChg chg="mod">
          <ac:chgData name="Cope, Nev" userId="fae375aa-1c28-4447-a5cd-5e88d890d984" providerId="ADAL" clId="{AA07AA7C-705A-4B85-8534-62EEEF7BA2B9}" dt="2025-06-26T08:32:20.439" v="47" actId="1035"/>
          <ac:picMkLst>
            <pc:docMk/>
            <pc:sldMk cId="2390098054" sldId="2147483590"/>
            <ac:picMk id="45" creationId="{747E1B53-B2AB-E2C5-F700-5BC4DB5B8E8B}"/>
          </ac:picMkLst>
        </pc:picChg>
        <pc:picChg chg="mod">
          <ac:chgData name="Cope, Nev" userId="fae375aa-1c28-4447-a5cd-5e88d890d984" providerId="ADAL" clId="{AA07AA7C-705A-4B85-8534-62EEEF7BA2B9}" dt="2025-06-26T08:31:31.867" v="22" actId="12789"/>
          <ac:picMkLst>
            <pc:docMk/>
            <pc:sldMk cId="2390098054" sldId="2147483590"/>
            <ac:picMk id="1058" creationId="{A1472721-7FCE-1A12-DB30-02528163C289}"/>
          </ac:picMkLst>
        </pc:picChg>
      </pc:sldChg>
    </pc:docChg>
  </pc:docChgLst>
  <pc:docChgLst>
    <pc:chgData name="Goude, Daniel" userId="S::kswg248@astrazeneca.net::6bbe4999-2cfe-4657-832a-9d471b089f71" providerId="AD" clId="Web-{538DC60A-DA28-F779-17E1-F5F6508BFEEC}"/>
    <pc:docChg chg="modSld">
      <pc:chgData name="Goude, Daniel" userId="S::kswg248@astrazeneca.net::6bbe4999-2cfe-4657-832a-9d471b089f71" providerId="AD" clId="Web-{538DC60A-DA28-F779-17E1-F5F6508BFEEC}" dt="2025-06-22T22:34:39.976" v="249" actId="20577"/>
      <pc:docMkLst>
        <pc:docMk/>
      </pc:docMkLst>
      <pc:sldChg chg="modSp">
        <pc:chgData name="Goude, Daniel" userId="S::kswg248@astrazeneca.net::6bbe4999-2cfe-4657-832a-9d471b089f71" providerId="AD" clId="Web-{538DC60A-DA28-F779-17E1-F5F6508BFEEC}" dt="2025-06-22T22:34:39.976" v="249" actId="20577"/>
        <pc:sldMkLst>
          <pc:docMk/>
          <pc:sldMk cId="409637276" sldId="284"/>
        </pc:sldMkLst>
        <pc:spChg chg="mod">
          <ac:chgData name="Goude, Daniel" userId="S::kswg248@astrazeneca.net::6bbe4999-2cfe-4657-832a-9d471b089f71" providerId="AD" clId="Web-{538DC60A-DA28-F779-17E1-F5F6508BFEEC}" dt="2025-06-22T22:34:39.976" v="249" actId="20577"/>
          <ac:spMkLst>
            <pc:docMk/>
            <pc:sldMk cId="409637276" sldId="284"/>
            <ac:spMk id="5" creationId="{12426031-0E57-34F0-2742-CDFED5B223B9}"/>
          </ac:spMkLst>
        </pc:spChg>
      </pc:sldChg>
      <pc:sldChg chg="addSp delSp modSp">
        <pc:chgData name="Goude, Daniel" userId="S::kswg248@astrazeneca.net::6bbe4999-2cfe-4657-832a-9d471b089f71" providerId="AD" clId="Web-{538DC60A-DA28-F779-17E1-F5F6508BFEEC}" dt="2025-06-22T22:32:17.382" v="227" actId="1076"/>
        <pc:sldMkLst>
          <pc:docMk/>
          <pc:sldMk cId="3644554673" sldId="285"/>
        </pc:sldMkLst>
        <pc:spChg chg="mod">
          <ac:chgData name="Goude, Daniel" userId="S::kswg248@astrazeneca.net::6bbe4999-2cfe-4657-832a-9d471b089f71" providerId="AD" clId="Web-{538DC60A-DA28-F779-17E1-F5F6508BFEEC}" dt="2025-06-22T22:31:03.475" v="211" actId="20577"/>
          <ac:spMkLst>
            <pc:docMk/>
            <pc:sldMk cId="3644554673" sldId="285"/>
            <ac:spMk id="5" creationId="{674FC646-5C34-64B7-DA4D-6DAAE339173B}"/>
          </ac:spMkLst>
        </pc:spChg>
        <pc:spChg chg="mod">
          <ac:chgData name="Goude, Daniel" userId="S::kswg248@astrazeneca.net::6bbe4999-2cfe-4657-832a-9d471b089f71" providerId="AD" clId="Web-{538DC60A-DA28-F779-17E1-F5F6508BFEEC}" dt="2025-06-22T22:23:46.854" v="188" actId="20577"/>
          <ac:spMkLst>
            <pc:docMk/>
            <pc:sldMk cId="3644554673" sldId="285"/>
            <ac:spMk id="6" creationId="{89F918AC-D5F6-03DF-4D28-BED8AE273A85}"/>
          </ac:spMkLst>
        </pc:spChg>
        <pc:spChg chg="del mod">
          <ac:chgData name="Goude, Daniel" userId="S::kswg248@astrazeneca.net::6bbe4999-2cfe-4657-832a-9d471b089f71" providerId="AD" clId="Web-{538DC60A-DA28-F779-17E1-F5F6508BFEEC}" dt="2025-06-22T22:31:06.084" v="212"/>
          <ac:spMkLst>
            <pc:docMk/>
            <pc:sldMk cId="3644554673" sldId="285"/>
            <ac:spMk id="8" creationId="{40BD9EF4-D766-4A8F-234A-F7F3614686AF}"/>
          </ac:spMkLst>
        </pc:spChg>
        <pc:spChg chg="add mod">
          <ac:chgData name="Goude, Daniel" userId="S::kswg248@astrazeneca.net::6bbe4999-2cfe-4657-832a-9d471b089f71" providerId="AD" clId="Web-{538DC60A-DA28-F779-17E1-F5F6508BFEEC}" dt="2025-06-22T22:32:17.382" v="227" actId="1076"/>
          <ac:spMkLst>
            <pc:docMk/>
            <pc:sldMk cId="3644554673" sldId="285"/>
            <ac:spMk id="9" creationId="{5DE7F9F2-92E9-EFBC-34DB-7D1A74F80E58}"/>
          </ac:spMkLst>
        </pc:spChg>
        <pc:picChg chg="mod">
          <ac:chgData name="Goude, Daniel" userId="S::kswg248@astrazeneca.net::6bbe4999-2cfe-4657-832a-9d471b089f71" providerId="AD" clId="Web-{538DC60A-DA28-F779-17E1-F5F6508BFEEC}" dt="2025-06-22T22:14:44.251" v="104" actId="1076"/>
          <ac:picMkLst>
            <pc:docMk/>
            <pc:sldMk cId="3644554673" sldId="285"/>
            <ac:picMk id="7" creationId="{D6DC2135-18CF-DDED-B3EC-C9BA3ABED539}"/>
          </ac:picMkLst>
        </pc:picChg>
      </pc:sldChg>
      <pc:sldChg chg="addSp modSp">
        <pc:chgData name="Goude, Daniel" userId="S::kswg248@astrazeneca.net::6bbe4999-2cfe-4657-832a-9d471b089f71" providerId="AD" clId="Web-{538DC60A-DA28-F779-17E1-F5F6508BFEEC}" dt="2025-06-22T22:31:17.413" v="214" actId="1076"/>
        <pc:sldMkLst>
          <pc:docMk/>
          <pc:sldMk cId="2726770086" sldId="2147483628"/>
        </pc:sldMkLst>
        <pc:spChg chg="add mod">
          <ac:chgData name="Goude, Daniel" userId="S::kswg248@astrazeneca.net::6bbe4999-2cfe-4657-832a-9d471b089f71" providerId="AD" clId="Web-{538DC60A-DA28-F779-17E1-F5F6508BFEEC}" dt="2025-06-22T22:31:17.413" v="214" actId="1076"/>
          <ac:spMkLst>
            <pc:docMk/>
            <pc:sldMk cId="2726770086" sldId="2147483628"/>
            <ac:spMk id="7" creationId="{40BD9EF4-D766-4A8F-234A-F7F3614686AF}"/>
          </ac:spMkLst>
        </pc:spChg>
      </pc:sldChg>
    </pc:docChg>
  </pc:docChgLst>
  <pc:docChgLst>
    <pc:chgData name="Grelak, Eric" userId="S::kwvf192@astrazeneca.net::8198b609-8636-4279-8e2e-c1c754199466" providerId="AD" clId="Web-{137A94B0-9B40-5747-8206-C367986C0DEB}"/>
    <pc:docChg chg="modSld">
      <pc:chgData name="Grelak, Eric" userId="S::kwvf192@astrazeneca.net::8198b609-8636-4279-8e2e-c1c754199466" providerId="AD" clId="Web-{137A94B0-9B40-5747-8206-C367986C0DEB}" dt="2025-06-19T18:43:35.697" v="79" actId="20577"/>
      <pc:docMkLst>
        <pc:docMk/>
      </pc:docMkLst>
      <pc:sldChg chg="modSp">
        <pc:chgData name="Grelak, Eric" userId="S::kwvf192@astrazeneca.net::8198b609-8636-4279-8e2e-c1c754199466" providerId="AD" clId="Web-{137A94B0-9B40-5747-8206-C367986C0DEB}" dt="2025-06-19T18:43:35.697" v="79" actId="20577"/>
        <pc:sldMkLst>
          <pc:docMk/>
          <pc:sldMk cId="2773306864" sldId="2147483624"/>
        </pc:sldMkLst>
        <pc:spChg chg="mod">
          <ac:chgData name="Grelak, Eric" userId="S::kwvf192@astrazeneca.net::8198b609-8636-4279-8e2e-c1c754199466" providerId="AD" clId="Web-{137A94B0-9B40-5747-8206-C367986C0DEB}" dt="2025-06-19T18:43:35.697" v="79" actId="20577"/>
          <ac:spMkLst>
            <pc:docMk/>
            <pc:sldMk cId="2773306864" sldId="2147483624"/>
            <ac:spMk id="5" creationId="{443506C4-AF26-DAF4-6805-4D4DAEB4550F}"/>
          </ac:spMkLst>
        </pc:spChg>
      </pc:sldChg>
    </pc:docChg>
  </pc:docChgLst>
  <pc:docChgLst>
    <pc:chgData name="Cope, Nev" userId="S::kpzg826@astrazeneca.net::fae375aa-1c28-4447-a5cd-5e88d890d984" providerId="AD" clId="Web-{12BA7F25-55F8-281D-8910-6240CC7B958B}"/>
    <pc:docChg chg="modSld">
      <pc:chgData name="Cope, Nev" userId="S::kpzg826@astrazeneca.net::fae375aa-1c28-4447-a5cd-5e88d890d984" providerId="AD" clId="Web-{12BA7F25-55F8-281D-8910-6240CC7B958B}" dt="2025-06-25T07:11:28.455" v="37" actId="14100"/>
      <pc:docMkLst>
        <pc:docMk/>
      </pc:docMkLst>
      <pc:sldChg chg="modSp">
        <pc:chgData name="Cope, Nev" userId="S::kpzg826@astrazeneca.net::fae375aa-1c28-4447-a5cd-5e88d890d984" providerId="AD" clId="Web-{12BA7F25-55F8-281D-8910-6240CC7B958B}" dt="2025-06-25T07:07:13.651" v="26" actId="20577"/>
        <pc:sldMkLst>
          <pc:docMk/>
          <pc:sldMk cId="3606915285" sldId="287"/>
        </pc:sldMkLst>
        <pc:spChg chg="mod">
          <ac:chgData name="Cope, Nev" userId="S::kpzg826@astrazeneca.net::fae375aa-1c28-4447-a5cd-5e88d890d984" providerId="AD" clId="Web-{12BA7F25-55F8-281D-8910-6240CC7B958B}" dt="2025-06-25T07:04:53.616" v="13" actId="1076"/>
          <ac:spMkLst>
            <pc:docMk/>
            <pc:sldMk cId="3606915285" sldId="287"/>
            <ac:spMk id="2" creationId="{8FDD1382-9FF9-76AA-DCAF-2B6F837CCF7D}"/>
          </ac:spMkLst>
        </pc:spChg>
        <pc:spChg chg="mod">
          <ac:chgData name="Cope, Nev" userId="S::kpzg826@astrazeneca.net::fae375aa-1c28-4447-a5cd-5e88d890d984" providerId="AD" clId="Web-{12BA7F25-55F8-281D-8910-6240CC7B958B}" dt="2025-06-25T07:04:14.349" v="5" actId="14100"/>
          <ac:spMkLst>
            <pc:docMk/>
            <pc:sldMk cId="3606915285" sldId="287"/>
            <ac:spMk id="5" creationId="{EE547B0C-30A4-0885-5D7B-879C24C4C2C9}"/>
          </ac:spMkLst>
        </pc:spChg>
        <pc:spChg chg="mod">
          <ac:chgData name="Cope, Nev" userId="S::kpzg826@astrazeneca.net::fae375aa-1c28-4447-a5cd-5e88d890d984" providerId="AD" clId="Web-{12BA7F25-55F8-281D-8910-6240CC7B958B}" dt="2025-06-25T07:07:13.651" v="26" actId="20577"/>
          <ac:spMkLst>
            <pc:docMk/>
            <pc:sldMk cId="3606915285" sldId="287"/>
            <ac:spMk id="13" creationId="{60CED820-5BED-6282-3F33-B1DFD456906F}"/>
          </ac:spMkLst>
        </pc:spChg>
        <pc:spChg chg="mod">
          <ac:chgData name="Cope, Nev" userId="S::kpzg826@astrazeneca.net::fae375aa-1c28-4447-a5cd-5e88d890d984" providerId="AD" clId="Web-{12BA7F25-55F8-281D-8910-6240CC7B958B}" dt="2025-06-25T07:04:56.601" v="15" actId="1076"/>
          <ac:spMkLst>
            <pc:docMk/>
            <pc:sldMk cId="3606915285" sldId="287"/>
            <ac:spMk id="15" creationId="{E6DDC431-9846-0E7E-D845-DB07F2C165A2}"/>
          </ac:spMkLst>
        </pc:spChg>
        <pc:spChg chg="mod">
          <ac:chgData name="Cope, Nev" userId="S::kpzg826@astrazeneca.net::fae375aa-1c28-4447-a5cd-5e88d890d984" providerId="AD" clId="Web-{12BA7F25-55F8-281D-8910-6240CC7B958B}" dt="2025-06-25T07:06:40.494" v="23" actId="1076"/>
          <ac:spMkLst>
            <pc:docMk/>
            <pc:sldMk cId="3606915285" sldId="287"/>
            <ac:spMk id="20" creationId="{91B5F5DB-FE46-55B2-460B-0550E1FA617A}"/>
          </ac:spMkLst>
        </pc:spChg>
        <pc:spChg chg="mod">
          <ac:chgData name="Cope, Nev" userId="S::kpzg826@astrazeneca.net::fae375aa-1c28-4447-a5cd-5e88d890d984" providerId="AD" clId="Web-{12BA7F25-55F8-281D-8910-6240CC7B958B}" dt="2025-06-25T07:06:44.791" v="24" actId="1076"/>
          <ac:spMkLst>
            <pc:docMk/>
            <pc:sldMk cId="3606915285" sldId="287"/>
            <ac:spMk id="21" creationId="{A8539082-6BA7-6C4B-A21A-B1174E93A8FD}"/>
          </ac:spMkLst>
        </pc:spChg>
      </pc:sldChg>
      <pc:sldChg chg="modSp">
        <pc:chgData name="Cope, Nev" userId="S::kpzg826@astrazeneca.net::fae375aa-1c28-4447-a5cd-5e88d890d984" providerId="AD" clId="Web-{12BA7F25-55F8-281D-8910-6240CC7B958B}" dt="2025-06-25T07:11:28.455" v="37" actId="14100"/>
        <pc:sldMkLst>
          <pc:docMk/>
          <pc:sldMk cId="1487337396" sldId="291"/>
        </pc:sldMkLst>
        <pc:spChg chg="mod">
          <ac:chgData name="Cope, Nev" userId="S::kpzg826@astrazeneca.net::fae375aa-1c28-4447-a5cd-5e88d890d984" providerId="AD" clId="Web-{12BA7F25-55F8-281D-8910-6240CC7B958B}" dt="2025-06-25T07:11:28.455" v="37" actId="14100"/>
          <ac:spMkLst>
            <pc:docMk/>
            <pc:sldMk cId="1487337396" sldId="291"/>
            <ac:spMk id="14" creationId="{05AC7D5B-346D-A02E-3602-1374A5364374}"/>
          </ac:spMkLst>
        </pc:spChg>
        <pc:picChg chg="mod">
          <ac:chgData name="Cope, Nev" userId="S::kpzg826@astrazeneca.net::fae375aa-1c28-4447-a5cd-5e88d890d984" providerId="AD" clId="Web-{12BA7F25-55F8-281D-8910-6240CC7B958B}" dt="2025-06-25T07:10:37.829" v="31" actId="1076"/>
          <ac:picMkLst>
            <pc:docMk/>
            <pc:sldMk cId="1487337396" sldId="291"/>
            <ac:picMk id="2" creationId="{25FA6E67-FCC5-1528-5FC4-8622D6471F4D}"/>
          </ac:picMkLst>
        </pc:picChg>
        <pc:picChg chg="mod">
          <ac:chgData name="Cope, Nev" userId="S::kpzg826@astrazeneca.net::fae375aa-1c28-4447-a5cd-5e88d890d984" providerId="AD" clId="Web-{12BA7F25-55F8-281D-8910-6240CC7B958B}" dt="2025-06-25T07:11:00.173" v="34" actId="1076"/>
          <ac:picMkLst>
            <pc:docMk/>
            <pc:sldMk cId="1487337396" sldId="291"/>
            <ac:picMk id="5" creationId="{AF3637FB-3EA9-F63E-28F4-94945690279E}"/>
          </ac:picMkLst>
        </pc:picChg>
        <pc:picChg chg="mod">
          <ac:chgData name="Cope, Nev" userId="S::kpzg826@astrazeneca.net::fae375aa-1c28-4447-a5cd-5e88d890d984" providerId="AD" clId="Web-{12BA7F25-55F8-281D-8910-6240CC7B958B}" dt="2025-06-25T07:11:07.189" v="35" actId="1076"/>
          <ac:picMkLst>
            <pc:docMk/>
            <pc:sldMk cId="1487337396" sldId="291"/>
            <ac:picMk id="6" creationId="{1292D889-950D-8324-FD6B-62575E151082}"/>
          </ac:picMkLst>
        </pc:picChg>
        <pc:picChg chg="mod">
          <ac:chgData name="Cope, Nev" userId="S::kpzg826@astrazeneca.net::fae375aa-1c28-4447-a5cd-5e88d890d984" providerId="AD" clId="Web-{12BA7F25-55F8-281D-8910-6240CC7B958B}" dt="2025-06-25T07:10:43.157" v="32" actId="1076"/>
          <ac:picMkLst>
            <pc:docMk/>
            <pc:sldMk cId="1487337396" sldId="291"/>
            <ac:picMk id="7" creationId="{17C4CC74-3B01-4198-B9BB-4FF0C0F97F86}"/>
          </ac:picMkLst>
        </pc:picChg>
        <pc:picChg chg="mod">
          <ac:chgData name="Cope, Nev" userId="S::kpzg826@astrazeneca.net::fae375aa-1c28-4447-a5cd-5e88d890d984" providerId="AD" clId="Web-{12BA7F25-55F8-281D-8910-6240CC7B958B}" dt="2025-06-25T07:11:19.924" v="36" actId="1076"/>
          <ac:picMkLst>
            <pc:docMk/>
            <pc:sldMk cId="1487337396" sldId="291"/>
            <ac:picMk id="8" creationId="{9D5EBAAB-B891-D1CE-57B0-EF49B19DF734}"/>
          </ac:picMkLst>
        </pc:picChg>
        <pc:picChg chg="mod">
          <ac:chgData name="Cope, Nev" userId="S::kpzg826@astrazeneca.net::fae375aa-1c28-4447-a5cd-5e88d890d984" providerId="AD" clId="Web-{12BA7F25-55F8-281D-8910-6240CC7B958B}" dt="2025-06-25T07:10:32.938" v="30" actId="1076"/>
          <ac:picMkLst>
            <pc:docMk/>
            <pc:sldMk cId="1487337396" sldId="291"/>
            <ac:picMk id="9" creationId="{55F1898E-2661-6D1D-8FE1-E8BCA8FC6D94}"/>
          </ac:picMkLst>
        </pc:picChg>
      </pc:sldChg>
    </pc:docChg>
  </pc:docChgLst>
  <pc:docChgLst>
    <pc:chgData name="Goude, Daniel" userId="S::kswg248@astrazeneca.net::6bbe4999-2cfe-4657-832a-9d471b089f71" providerId="AD" clId="Web-{12337B77-0734-C5DF-664A-31D89F24BF52}"/>
    <pc:docChg chg="mod modSld">
      <pc:chgData name="Goude, Daniel" userId="S::kswg248@astrazeneca.net::6bbe4999-2cfe-4657-832a-9d471b089f71" providerId="AD" clId="Web-{12337B77-0734-C5DF-664A-31D89F24BF52}" dt="2025-06-22T20:15:27.654" v="198" actId="20577"/>
      <pc:docMkLst>
        <pc:docMk/>
      </pc:docMkLst>
      <pc:sldChg chg="addSp delSp">
        <pc:chgData name="Goude, Daniel" userId="S::kswg248@astrazeneca.net::6bbe4999-2cfe-4657-832a-9d471b089f71" providerId="AD" clId="Web-{12337B77-0734-C5DF-664A-31D89F24BF52}" dt="2025-06-22T19:54:24.326" v="8"/>
        <pc:sldMkLst>
          <pc:docMk/>
          <pc:sldMk cId="2773306864" sldId="2147483624"/>
        </pc:sldMkLst>
        <pc:spChg chg="add del">
          <ac:chgData name="Goude, Daniel" userId="S::kswg248@astrazeneca.net::6bbe4999-2cfe-4657-832a-9d471b089f71" providerId="AD" clId="Web-{12337B77-0734-C5DF-664A-31D89F24BF52}" dt="2025-06-22T19:54:08.623" v="6"/>
          <ac:spMkLst>
            <pc:docMk/>
            <pc:sldMk cId="2773306864" sldId="2147483624"/>
            <ac:spMk id="9" creationId="{E27153E7-F1D3-3888-0F95-B9F7F12E27B7}"/>
          </ac:spMkLst>
        </pc:spChg>
        <pc:inkChg chg="add">
          <ac:chgData name="Goude, Daniel" userId="S::kswg248@astrazeneca.net::6bbe4999-2cfe-4657-832a-9d471b089f71" providerId="AD" clId="Web-{12337B77-0734-C5DF-664A-31D89F24BF52}" dt="2025-06-22T19:53:42.076" v="0"/>
          <ac:inkMkLst>
            <pc:docMk/>
            <pc:sldMk cId="2773306864" sldId="2147483624"/>
            <ac:inkMk id="6" creationId="{07CA2BAD-FFF8-4B9A-0DBF-C7ACF4241CC0}"/>
          </ac:inkMkLst>
        </pc:inkChg>
        <pc:inkChg chg="add del">
          <ac:chgData name="Goude, Daniel" userId="S::kswg248@astrazeneca.net::6bbe4999-2cfe-4657-832a-9d471b089f71" providerId="AD" clId="Web-{12337B77-0734-C5DF-664A-31D89F24BF52}" dt="2025-06-22T19:53:51.076" v="4"/>
          <ac:inkMkLst>
            <pc:docMk/>
            <pc:sldMk cId="2773306864" sldId="2147483624"/>
            <ac:inkMk id="7" creationId="{D32BB945-626A-6C0C-2C70-52F4E9476FFA}"/>
          </ac:inkMkLst>
        </pc:inkChg>
        <pc:inkChg chg="add del">
          <ac:chgData name="Goude, Daniel" userId="S::kswg248@astrazeneca.net::6bbe4999-2cfe-4657-832a-9d471b089f71" providerId="AD" clId="Web-{12337B77-0734-C5DF-664A-31D89F24BF52}" dt="2025-06-22T19:53:50.732" v="3"/>
          <ac:inkMkLst>
            <pc:docMk/>
            <pc:sldMk cId="2773306864" sldId="2147483624"/>
            <ac:inkMk id="8" creationId="{207A94C0-61CB-EA97-B2F4-8DFF1F93ACB2}"/>
          </ac:inkMkLst>
        </pc:inkChg>
        <pc:inkChg chg="add del">
          <ac:chgData name="Goude, Daniel" userId="S::kswg248@astrazeneca.net::6bbe4999-2cfe-4657-832a-9d471b089f71" providerId="AD" clId="Web-{12337B77-0734-C5DF-664A-31D89F24BF52}" dt="2025-06-22T19:54:24.326" v="8"/>
          <ac:inkMkLst>
            <pc:docMk/>
            <pc:sldMk cId="2773306864" sldId="2147483624"/>
            <ac:inkMk id="10" creationId="{76BC849E-98B6-4D4B-14BA-4A7A88DB5094}"/>
          </ac:inkMkLst>
        </pc:inkChg>
      </pc:sldChg>
      <pc:sldChg chg="modSp">
        <pc:chgData name="Goude, Daniel" userId="S::kswg248@astrazeneca.net::6bbe4999-2cfe-4657-832a-9d471b089f71" providerId="AD" clId="Web-{12337B77-0734-C5DF-664A-31D89F24BF52}" dt="2025-06-22T20:06:36.913" v="110" actId="20577"/>
        <pc:sldMkLst>
          <pc:docMk/>
          <pc:sldMk cId="504346762" sldId="2147483625"/>
        </pc:sldMkLst>
        <pc:spChg chg="mod">
          <ac:chgData name="Goude, Daniel" userId="S::kswg248@astrazeneca.net::6bbe4999-2cfe-4657-832a-9d471b089f71" providerId="AD" clId="Web-{12337B77-0734-C5DF-664A-31D89F24BF52}" dt="2025-06-22T20:03:19.364" v="12" actId="20577"/>
          <ac:spMkLst>
            <pc:docMk/>
            <pc:sldMk cId="504346762" sldId="2147483625"/>
            <ac:spMk id="4" creationId="{63C9AAE3-72FB-F8FB-62A7-1AE279B2CBF6}"/>
          </ac:spMkLst>
        </pc:spChg>
        <pc:spChg chg="mod">
          <ac:chgData name="Goude, Daniel" userId="S::kswg248@astrazeneca.net::6bbe4999-2cfe-4657-832a-9d471b089f71" providerId="AD" clId="Web-{12337B77-0734-C5DF-664A-31D89F24BF52}" dt="2025-06-22T20:06:36.913" v="110" actId="20577"/>
          <ac:spMkLst>
            <pc:docMk/>
            <pc:sldMk cId="504346762" sldId="2147483625"/>
            <ac:spMk id="5" creationId="{443506C4-AF26-DAF4-6805-4D4DAEB4550F}"/>
          </ac:spMkLst>
        </pc:spChg>
      </pc:sldChg>
      <pc:sldChg chg="modSp">
        <pc:chgData name="Goude, Daniel" userId="S::kswg248@astrazeneca.net::6bbe4999-2cfe-4657-832a-9d471b089f71" providerId="AD" clId="Web-{12337B77-0734-C5DF-664A-31D89F24BF52}" dt="2025-06-22T20:15:27.654" v="198" actId="20577"/>
        <pc:sldMkLst>
          <pc:docMk/>
          <pc:sldMk cId="2726770086" sldId="2147483628"/>
        </pc:sldMkLst>
        <pc:spChg chg="mod">
          <ac:chgData name="Goude, Daniel" userId="S::kswg248@astrazeneca.net::6bbe4999-2cfe-4657-832a-9d471b089f71" providerId="AD" clId="Web-{12337B77-0734-C5DF-664A-31D89F24BF52}" dt="2025-06-22T20:03:15.473" v="11" actId="20577"/>
          <ac:spMkLst>
            <pc:docMk/>
            <pc:sldMk cId="2726770086" sldId="2147483628"/>
            <ac:spMk id="4" creationId="{63C9AAE3-72FB-F8FB-62A7-1AE279B2CBF6}"/>
          </ac:spMkLst>
        </pc:spChg>
        <pc:spChg chg="mod">
          <ac:chgData name="Goude, Daniel" userId="S::kswg248@astrazeneca.net::6bbe4999-2cfe-4657-832a-9d471b089f71" providerId="AD" clId="Web-{12337B77-0734-C5DF-664A-31D89F24BF52}" dt="2025-06-22T20:15:27.654" v="198" actId="20577"/>
          <ac:spMkLst>
            <pc:docMk/>
            <pc:sldMk cId="2726770086" sldId="2147483628"/>
            <ac:spMk id="5" creationId="{443506C4-AF26-DAF4-6805-4D4DAEB4550F}"/>
          </ac:spMkLst>
        </pc:spChg>
      </pc:sldChg>
    </pc:docChg>
  </pc:docChgLst>
  <pc:docChgLst>
    <pc:chgData name="Amin, Ruhul" userId="f1755d59-16cf-4c78-a6eb-561441029c23" providerId="ADAL" clId="{C63248BC-EE56-4BFA-B2C7-7A6A800CFDD5}"/>
    <pc:docChg chg="undo redo custSel addSld delSld modSld sldOrd">
      <pc:chgData name="Amin, Ruhul" userId="f1755d59-16cf-4c78-a6eb-561441029c23" providerId="ADAL" clId="{C63248BC-EE56-4BFA-B2C7-7A6A800CFDD5}" dt="2025-06-02T16:07:37.099" v="51392" actId="20577"/>
      <pc:docMkLst>
        <pc:docMk/>
      </pc:docMkLst>
      <pc:sldChg chg="addSp delSp modSp add del mod ord chgLayout">
        <pc:chgData name="Amin, Ruhul" userId="f1755d59-16cf-4c78-a6eb-561441029c23" providerId="ADAL" clId="{C63248BC-EE56-4BFA-B2C7-7A6A800CFDD5}" dt="2025-05-30T15:27:18.653" v="48976" actId="2696"/>
        <pc:sldMkLst>
          <pc:docMk/>
          <pc:sldMk cId="2987942102" sldId="279"/>
        </pc:sldMkLst>
      </pc:sldChg>
      <pc:sldChg chg="modSp mod ord">
        <pc:chgData name="Amin, Ruhul" userId="f1755d59-16cf-4c78-a6eb-561441029c23" providerId="ADAL" clId="{C63248BC-EE56-4BFA-B2C7-7A6A800CFDD5}" dt="2025-06-02T11:40:03.355" v="51360" actId="20577"/>
        <pc:sldMkLst>
          <pc:docMk/>
          <pc:sldMk cId="4208802941" sldId="2147483554"/>
        </pc:sldMkLst>
      </pc:sldChg>
      <pc:sldChg chg="del">
        <pc:chgData name="Amin, Ruhul" userId="f1755d59-16cf-4c78-a6eb-561441029c23" providerId="ADAL" clId="{C63248BC-EE56-4BFA-B2C7-7A6A800CFDD5}" dt="2025-06-02T11:35:48.688" v="51158" actId="2696"/>
        <pc:sldMkLst>
          <pc:docMk/>
          <pc:sldMk cId="2969196444" sldId="2147483555"/>
        </pc:sldMkLst>
      </pc:sldChg>
      <pc:sldChg chg="del">
        <pc:chgData name="Amin, Ruhul" userId="f1755d59-16cf-4c78-a6eb-561441029c23" providerId="ADAL" clId="{C63248BC-EE56-4BFA-B2C7-7A6A800CFDD5}" dt="2025-06-02T11:35:48.688" v="51158" actId="2696"/>
        <pc:sldMkLst>
          <pc:docMk/>
          <pc:sldMk cId="609570216" sldId="2147483556"/>
        </pc:sldMkLst>
      </pc:sldChg>
      <pc:sldChg chg="del">
        <pc:chgData name="Amin, Ruhul" userId="f1755d59-16cf-4c78-a6eb-561441029c23" providerId="ADAL" clId="{C63248BC-EE56-4BFA-B2C7-7A6A800CFDD5}" dt="2025-06-02T11:35:48.688" v="51158" actId="2696"/>
        <pc:sldMkLst>
          <pc:docMk/>
          <pc:sldMk cId="44552310" sldId="2147483561"/>
        </pc:sldMkLst>
      </pc:sldChg>
      <pc:sldChg chg="del">
        <pc:chgData name="Amin, Ruhul" userId="f1755d59-16cf-4c78-a6eb-561441029c23" providerId="ADAL" clId="{C63248BC-EE56-4BFA-B2C7-7A6A800CFDD5}" dt="2025-06-02T11:35:48.688" v="51158" actId="2696"/>
        <pc:sldMkLst>
          <pc:docMk/>
          <pc:sldMk cId="1872265154" sldId="2147483563"/>
        </pc:sldMkLst>
      </pc:sldChg>
      <pc:sldChg chg="del">
        <pc:chgData name="Amin, Ruhul" userId="f1755d59-16cf-4c78-a6eb-561441029c23" providerId="ADAL" clId="{C63248BC-EE56-4BFA-B2C7-7A6A800CFDD5}" dt="2025-06-02T11:35:24.051" v="51157" actId="2696"/>
        <pc:sldMkLst>
          <pc:docMk/>
          <pc:sldMk cId="1178013180" sldId="2147483564"/>
        </pc:sldMkLst>
      </pc:sldChg>
      <pc:sldChg chg="del">
        <pc:chgData name="Amin, Ruhul" userId="f1755d59-16cf-4c78-a6eb-561441029c23" providerId="ADAL" clId="{C63248BC-EE56-4BFA-B2C7-7A6A800CFDD5}" dt="2025-06-02T11:35:24.051" v="51157" actId="2696"/>
        <pc:sldMkLst>
          <pc:docMk/>
          <pc:sldMk cId="4163768618" sldId="2147483565"/>
        </pc:sldMkLst>
      </pc:sldChg>
      <pc:sldChg chg="del">
        <pc:chgData name="Amin, Ruhul" userId="f1755d59-16cf-4c78-a6eb-561441029c23" providerId="ADAL" clId="{C63248BC-EE56-4BFA-B2C7-7A6A800CFDD5}" dt="2025-06-02T11:35:48.688" v="51158" actId="2696"/>
        <pc:sldMkLst>
          <pc:docMk/>
          <pc:sldMk cId="3503566834" sldId="2147483577"/>
        </pc:sldMkLst>
      </pc:sldChg>
      <pc:sldChg chg="modSp mod">
        <pc:chgData name="Amin, Ruhul" userId="f1755d59-16cf-4c78-a6eb-561441029c23" providerId="ADAL" clId="{C63248BC-EE56-4BFA-B2C7-7A6A800CFDD5}" dt="2025-06-02T07:45:17.584" v="49166" actId="20577"/>
        <pc:sldMkLst>
          <pc:docMk/>
          <pc:sldMk cId="1401175402" sldId="2147483580"/>
        </pc:sldMkLst>
        <pc:spChg chg="mod">
          <ac:chgData name="Amin, Ruhul" userId="f1755d59-16cf-4c78-a6eb-561441029c23" providerId="ADAL" clId="{C63248BC-EE56-4BFA-B2C7-7A6A800CFDD5}" dt="2025-06-02T07:45:17.584" v="49166" actId="20577"/>
          <ac:spMkLst>
            <pc:docMk/>
            <pc:sldMk cId="1401175402" sldId="2147483580"/>
            <ac:spMk id="4" creationId="{517E5C44-E245-5770-575B-3302D216D02A}"/>
          </ac:spMkLst>
        </pc:spChg>
      </pc:sldChg>
      <pc:sldChg chg="del">
        <pc:chgData name="Amin, Ruhul" userId="f1755d59-16cf-4c78-a6eb-561441029c23" providerId="ADAL" clId="{C63248BC-EE56-4BFA-B2C7-7A6A800CFDD5}" dt="2025-05-30T13:59:15.544" v="6532" actId="47"/>
        <pc:sldMkLst>
          <pc:docMk/>
          <pc:sldMk cId="3892797405" sldId="2147483585"/>
        </pc:sldMkLst>
      </pc:sldChg>
      <pc:sldChg chg="modSp mod ord">
        <pc:chgData name="Amin, Ruhul" userId="f1755d59-16cf-4c78-a6eb-561441029c23" providerId="ADAL" clId="{C63248BC-EE56-4BFA-B2C7-7A6A800CFDD5}" dt="2025-06-02T11:39:18.920" v="51341" actId="20577"/>
        <pc:sldMkLst>
          <pc:docMk/>
          <pc:sldMk cId="614241016" sldId="2147483586"/>
        </pc:sldMkLst>
        <pc:spChg chg="mod">
          <ac:chgData name="Amin, Ruhul" userId="f1755d59-16cf-4c78-a6eb-561441029c23" providerId="ADAL" clId="{C63248BC-EE56-4BFA-B2C7-7A6A800CFDD5}" dt="2025-06-02T11:39:18.920" v="51341" actId="20577"/>
          <ac:spMkLst>
            <pc:docMk/>
            <pc:sldMk cId="614241016" sldId="2147483586"/>
            <ac:spMk id="41" creationId="{2DF2F4A9-53F1-D5E3-DDC4-CB4954764C8D}"/>
          </ac:spMkLst>
        </pc:spChg>
      </pc:sldChg>
      <pc:sldChg chg="modSp mod">
        <pc:chgData name="Amin, Ruhul" userId="f1755d59-16cf-4c78-a6eb-561441029c23" providerId="ADAL" clId="{C63248BC-EE56-4BFA-B2C7-7A6A800CFDD5}" dt="2025-06-02T16:07:37.099" v="51392" actId="20577"/>
        <pc:sldMkLst>
          <pc:docMk/>
          <pc:sldMk cId="3988318199" sldId="2147483587"/>
        </pc:sldMkLst>
        <pc:spChg chg="mod">
          <ac:chgData name="Amin, Ruhul" userId="f1755d59-16cf-4c78-a6eb-561441029c23" providerId="ADAL" clId="{C63248BC-EE56-4BFA-B2C7-7A6A800CFDD5}" dt="2025-06-02T11:39:02.133" v="51336" actId="20577"/>
          <ac:spMkLst>
            <pc:docMk/>
            <pc:sldMk cId="3988318199" sldId="2147483587"/>
            <ac:spMk id="2" creationId="{66442F21-E2F8-1E7A-55B5-C725EF6C67AA}"/>
          </ac:spMkLst>
        </pc:spChg>
        <pc:spChg chg="mod">
          <ac:chgData name="Amin, Ruhul" userId="f1755d59-16cf-4c78-a6eb-561441029c23" providerId="ADAL" clId="{C63248BC-EE56-4BFA-B2C7-7A6A800CFDD5}" dt="2025-06-02T16:07:37.099" v="51392" actId="20577"/>
          <ac:spMkLst>
            <pc:docMk/>
            <pc:sldMk cId="3988318199" sldId="2147483587"/>
            <ac:spMk id="17" creationId="{A3BD0C57-FE76-EE70-D62B-2CEACAD1433C}"/>
          </ac:spMkLst>
        </pc:spChg>
      </pc:sldChg>
      <pc:sldChg chg="modSp mod">
        <pc:chgData name="Amin, Ruhul" userId="f1755d59-16cf-4c78-a6eb-561441029c23" providerId="ADAL" clId="{C63248BC-EE56-4BFA-B2C7-7A6A800CFDD5}" dt="2025-06-02T11:38:49.046" v="51331" actId="20577"/>
        <pc:sldMkLst>
          <pc:docMk/>
          <pc:sldMk cId="2390098054" sldId="2147483590"/>
        </pc:sldMkLst>
        <pc:spChg chg="mod">
          <ac:chgData name="Amin, Ruhul" userId="f1755d59-16cf-4c78-a6eb-561441029c23" providerId="ADAL" clId="{C63248BC-EE56-4BFA-B2C7-7A6A800CFDD5}" dt="2025-06-02T11:38:49.046" v="51331" actId="20577"/>
          <ac:spMkLst>
            <pc:docMk/>
            <pc:sldMk cId="2390098054" sldId="2147483590"/>
            <ac:spMk id="2" creationId="{66442F21-E2F8-1E7A-55B5-C725EF6C67AA}"/>
          </ac:spMkLst>
        </pc:spChg>
      </pc:sldChg>
      <pc:sldChg chg="modSp mod">
        <pc:chgData name="Amin, Ruhul" userId="f1755d59-16cf-4c78-a6eb-561441029c23" providerId="ADAL" clId="{C63248BC-EE56-4BFA-B2C7-7A6A800CFDD5}" dt="2025-06-02T07:50:38.911" v="49175" actId="20577"/>
        <pc:sldMkLst>
          <pc:docMk/>
          <pc:sldMk cId="2792534313" sldId="2147483591"/>
        </pc:sldMkLst>
        <pc:spChg chg="mod">
          <ac:chgData name="Amin, Ruhul" userId="f1755d59-16cf-4c78-a6eb-561441029c23" providerId="ADAL" clId="{C63248BC-EE56-4BFA-B2C7-7A6A800CFDD5}" dt="2025-06-02T07:50:38.911" v="49175" actId="20577"/>
          <ac:spMkLst>
            <pc:docMk/>
            <pc:sldMk cId="2792534313" sldId="2147483591"/>
            <ac:spMk id="2" creationId="{8EE0BACD-F1C2-2308-9C08-842908D6AC15}"/>
          </ac:spMkLst>
        </pc:spChg>
      </pc:sldChg>
      <pc:sldChg chg="modSp mod ord">
        <pc:chgData name="Amin, Ruhul" userId="f1755d59-16cf-4c78-a6eb-561441029c23" providerId="ADAL" clId="{C63248BC-EE56-4BFA-B2C7-7A6A800CFDD5}" dt="2025-06-02T11:39:28.849" v="51346" actId="20577"/>
        <pc:sldMkLst>
          <pc:docMk/>
          <pc:sldMk cId="1456936668" sldId="2147483592"/>
        </pc:sldMkLst>
        <pc:spChg chg="mod">
          <ac:chgData name="Amin, Ruhul" userId="f1755d59-16cf-4c78-a6eb-561441029c23" providerId="ADAL" clId="{C63248BC-EE56-4BFA-B2C7-7A6A800CFDD5}" dt="2025-06-02T11:39:28.849" v="51346" actId="20577"/>
          <ac:spMkLst>
            <pc:docMk/>
            <pc:sldMk cId="1456936668" sldId="2147483592"/>
            <ac:spMk id="2" creationId="{DA20B5BF-9335-DE7E-7EE7-D44A159E7C90}"/>
          </ac:spMkLst>
        </pc:spChg>
      </pc:sldChg>
      <pc:sldChg chg="modSp mod ord modCm">
        <pc:chgData name="Amin, Ruhul" userId="f1755d59-16cf-4c78-a6eb-561441029c23" providerId="ADAL" clId="{C63248BC-EE56-4BFA-B2C7-7A6A800CFDD5}" dt="2025-06-02T11:38:22.573" v="51326" actId="1036"/>
        <pc:sldMkLst>
          <pc:docMk/>
          <pc:sldMk cId="1887357056" sldId="214748359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Amin, Ruhul" userId="f1755d59-16cf-4c78-a6eb-561441029c23" providerId="ADAL" clId="{C63248BC-EE56-4BFA-B2C7-7A6A800CFDD5}" dt="2025-06-02T07:44:50.706" v="49158" actId="20577"/>
              <pc2:cmMkLst xmlns:pc2="http://schemas.microsoft.com/office/powerpoint/2019/9/main/command">
                <pc:docMk/>
                <pc:sldMk cId="1887357056" sldId="2147483593"/>
                <pc2:cmMk id="{2EC82C78-8551-4DCB-8EC1-042E450B2DCB}"/>
              </pc2:cmMkLst>
            </pc226:cmChg>
          </p:ext>
        </pc:extLst>
      </pc:sldChg>
      <pc:sldChg chg="del">
        <pc:chgData name="Amin, Ruhul" userId="f1755d59-16cf-4c78-a6eb-561441029c23" providerId="ADAL" clId="{C63248BC-EE56-4BFA-B2C7-7A6A800CFDD5}" dt="2025-05-30T14:07:36.099" v="6533" actId="2696"/>
        <pc:sldMkLst>
          <pc:docMk/>
          <pc:sldMk cId="3226430243" sldId="2147483594"/>
        </pc:sldMkLst>
      </pc:sldChg>
      <pc:sldChg chg="addSp modSp add del mod modNotes">
        <pc:chgData name="Amin, Ruhul" userId="f1755d59-16cf-4c78-a6eb-561441029c23" providerId="ADAL" clId="{C63248BC-EE56-4BFA-B2C7-7A6A800CFDD5}" dt="2025-05-29T16:58:04.611" v="3033" actId="2696"/>
        <pc:sldMkLst>
          <pc:docMk/>
          <pc:sldMk cId="1882849815" sldId="2147483595"/>
        </pc:sldMkLst>
      </pc:sldChg>
      <pc:sldChg chg="addSp modSp add del mod modNotes">
        <pc:chgData name="Amin, Ruhul" userId="f1755d59-16cf-4c78-a6eb-561441029c23" providerId="ADAL" clId="{C63248BC-EE56-4BFA-B2C7-7A6A800CFDD5}" dt="2025-06-02T11:35:24.051" v="51157" actId="2696"/>
        <pc:sldMkLst>
          <pc:docMk/>
          <pc:sldMk cId="2049794630" sldId="2147483596"/>
        </pc:sldMkLst>
      </pc:sldChg>
      <pc:sldChg chg="addSp modSp add del mod modNotes">
        <pc:chgData name="Amin, Ruhul" userId="f1755d59-16cf-4c78-a6eb-561441029c23" providerId="ADAL" clId="{C63248BC-EE56-4BFA-B2C7-7A6A800CFDD5}" dt="2025-06-02T11:35:24.051" v="51157" actId="2696"/>
        <pc:sldMkLst>
          <pc:docMk/>
          <pc:sldMk cId="992764993" sldId="2147483597"/>
        </pc:sldMkLst>
      </pc:sldChg>
      <pc:sldChg chg="addSp delSp modSp add del mod modNotes">
        <pc:chgData name="Amin, Ruhul" userId="f1755d59-16cf-4c78-a6eb-561441029c23" providerId="ADAL" clId="{C63248BC-EE56-4BFA-B2C7-7A6A800CFDD5}" dt="2025-06-02T11:35:24.051" v="51157" actId="2696"/>
        <pc:sldMkLst>
          <pc:docMk/>
          <pc:sldMk cId="3075859062" sldId="2147483598"/>
        </pc:sldMkLst>
      </pc:sldChg>
      <pc:sldChg chg="addSp modSp add del mod modNotes">
        <pc:chgData name="Amin, Ruhul" userId="f1755d59-16cf-4c78-a6eb-561441029c23" providerId="ADAL" clId="{C63248BC-EE56-4BFA-B2C7-7A6A800CFDD5}" dt="2025-05-30T15:19:53.318" v="48736" actId="2696"/>
        <pc:sldMkLst>
          <pc:docMk/>
          <pc:sldMk cId="4290188664" sldId="2147483599"/>
        </pc:sldMkLst>
      </pc:sldChg>
      <pc:sldChg chg="addSp modSp add del mod modNotes">
        <pc:chgData name="Amin, Ruhul" userId="f1755d59-16cf-4c78-a6eb-561441029c23" providerId="ADAL" clId="{C63248BC-EE56-4BFA-B2C7-7A6A800CFDD5}" dt="2025-06-02T11:35:24.051" v="51157" actId="2696"/>
        <pc:sldMkLst>
          <pc:docMk/>
          <pc:sldMk cId="1180109257" sldId="2147483600"/>
        </pc:sldMkLst>
      </pc:sldChg>
      <pc:sldChg chg="addSp modSp add del mod modNotes">
        <pc:chgData name="Amin, Ruhul" userId="f1755d59-16cf-4c78-a6eb-561441029c23" providerId="ADAL" clId="{C63248BC-EE56-4BFA-B2C7-7A6A800CFDD5}" dt="2025-06-02T11:35:24.051" v="51157" actId="2696"/>
        <pc:sldMkLst>
          <pc:docMk/>
          <pc:sldMk cId="2151094022" sldId="2147483601"/>
        </pc:sldMkLst>
      </pc:sldChg>
      <pc:sldChg chg="addSp modSp add del mod modNotes">
        <pc:chgData name="Amin, Ruhul" userId="f1755d59-16cf-4c78-a6eb-561441029c23" providerId="ADAL" clId="{C63248BC-EE56-4BFA-B2C7-7A6A800CFDD5}" dt="2025-06-02T11:35:24.051" v="51157" actId="2696"/>
        <pc:sldMkLst>
          <pc:docMk/>
          <pc:sldMk cId="2989908558" sldId="2147483602"/>
        </pc:sldMkLst>
      </pc:sldChg>
      <pc:sldChg chg="addSp modSp add del mod modNotes">
        <pc:chgData name="Amin, Ruhul" userId="f1755d59-16cf-4c78-a6eb-561441029c23" providerId="ADAL" clId="{C63248BC-EE56-4BFA-B2C7-7A6A800CFDD5}" dt="2025-06-02T11:35:24.051" v="51157" actId="2696"/>
        <pc:sldMkLst>
          <pc:docMk/>
          <pc:sldMk cId="3395230133" sldId="2147483603"/>
        </pc:sldMkLst>
      </pc:sldChg>
      <pc:sldChg chg="addSp modSp add del mod modNotes">
        <pc:chgData name="Amin, Ruhul" userId="f1755d59-16cf-4c78-a6eb-561441029c23" providerId="ADAL" clId="{C63248BC-EE56-4BFA-B2C7-7A6A800CFDD5}" dt="2025-05-30T13:59:15.544" v="6532" actId="47"/>
        <pc:sldMkLst>
          <pc:docMk/>
          <pc:sldMk cId="2017986892" sldId="2147483604"/>
        </pc:sldMkLst>
      </pc:sldChg>
      <pc:sldChg chg="addSp modSp add del mod modNotes">
        <pc:chgData name="Amin, Ruhul" userId="f1755d59-16cf-4c78-a6eb-561441029c23" providerId="ADAL" clId="{C63248BC-EE56-4BFA-B2C7-7A6A800CFDD5}" dt="2025-05-30T13:59:15.544" v="6532" actId="47"/>
        <pc:sldMkLst>
          <pc:docMk/>
          <pc:sldMk cId="4129520378" sldId="2147483605"/>
        </pc:sldMkLst>
      </pc:sldChg>
      <pc:sldChg chg="addSp modSp add del mod">
        <pc:chgData name="Amin, Ruhul" userId="f1755d59-16cf-4c78-a6eb-561441029c23" providerId="ADAL" clId="{C63248BC-EE56-4BFA-B2C7-7A6A800CFDD5}" dt="2025-06-02T11:37:50.468" v="51313" actId="2696"/>
        <pc:sldMkLst>
          <pc:docMk/>
          <pc:sldMk cId="3810934975" sldId="2147483606"/>
        </pc:sldMkLst>
      </pc:sldChg>
      <pc:sldChg chg="addSp modSp add del mod modNotes">
        <pc:chgData name="Amin, Ruhul" userId="f1755d59-16cf-4c78-a6eb-561441029c23" providerId="ADAL" clId="{C63248BC-EE56-4BFA-B2C7-7A6A800CFDD5}" dt="2025-06-02T11:35:24.051" v="51157" actId="2696"/>
        <pc:sldMkLst>
          <pc:docMk/>
          <pc:sldMk cId="1082447106" sldId="2147483607"/>
        </pc:sldMkLst>
      </pc:sldChg>
      <pc:sldChg chg="addSp modSp add del mod modNotes">
        <pc:chgData name="Amin, Ruhul" userId="f1755d59-16cf-4c78-a6eb-561441029c23" providerId="ADAL" clId="{C63248BC-EE56-4BFA-B2C7-7A6A800CFDD5}" dt="2025-06-02T11:35:24.051" v="51157" actId="2696"/>
        <pc:sldMkLst>
          <pc:docMk/>
          <pc:sldMk cId="4007789610" sldId="2147483608"/>
        </pc:sldMkLst>
      </pc:sldChg>
      <pc:sldChg chg="addSp modSp add del mod modNotes">
        <pc:chgData name="Amin, Ruhul" userId="f1755d59-16cf-4c78-a6eb-561441029c23" providerId="ADAL" clId="{C63248BC-EE56-4BFA-B2C7-7A6A800CFDD5}" dt="2025-06-02T11:35:24.051" v="51157" actId="2696"/>
        <pc:sldMkLst>
          <pc:docMk/>
          <pc:sldMk cId="3337420876" sldId="2147483609"/>
        </pc:sldMkLst>
      </pc:sldChg>
      <pc:sldChg chg="addSp delSp modSp add del mod modNotes">
        <pc:chgData name="Amin, Ruhul" userId="f1755d59-16cf-4c78-a6eb-561441029c23" providerId="ADAL" clId="{C63248BC-EE56-4BFA-B2C7-7A6A800CFDD5}" dt="2025-05-29T16:58:41.008" v="6345" actId="2696"/>
        <pc:sldMkLst>
          <pc:docMk/>
          <pc:sldMk cId="2402798149" sldId="2147483610"/>
        </pc:sldMkLst>
      </pc:sldChg>
      <pc:sldChg chg="addSp modSp add mod modAnim modNotes">
        <pc:chgData name="Amin, Ruhul" userId="f1755d59-16cf-4c78-a6eb-561441029c23" providerId="ADAL" clId="{C63248BC-EE56-4BFA-B2C7-7A6A800CFDD5}" dt="2025-06-02T11:48:19.948" v="51379" actId="20577"/>
        <pc:sldMkLst>
          <pc:docMk/>
          <pc:sldMk cId="4069169259" sldId="2147483610"/>
        </pc:sldMkLst>
        <pc:spChg chg="mod">
          <ac:chgData name="Amin, Ruhul" userId="f1755d59-16cf-4c78-a6eb-561441029c23" providerId="ADAL" clId="{C63248BC-EE56-4BFA-B2C7-7A6A800CFDD5}" dt="2025-06-02T11:39:49.217" v="51355" actId="20577"/>
          <ac:spMkLst>
            <pc:docMk/>
            <pc:sldMk cId="4069169259" sldId="2147483610"/>
            <ac:spMk id="2" creationId="{2FFED7FC-D91B-C660-E245-7AF3F519E8DD}"/>
          </ac:spMkLst>
        </pc:spChg>
        <pc:spChg chg="add mod">
          <ac:chgData name="Amin, Ruhul" userId="f1755d59-16cf-4c78-a6eb-561441029c23" providerId="ADAL" clId="{C63248BC-EE56-4BFA-B2C7-7A6A800CFDD5}" dt="2025-05-30T14:11:03.675" v="6597" actId="947"/>
          <ac:spMkLst>
            <pc:docMk/>
            <pc:sldMk cId="4069169259" sldId="2147483610"/>
            <ac:spMk id="4" creationId="{22C46AF4-4FB3-0801-5CFA-A4F806D6330B}"/>
          </ac:spMkLst>
        </pc:spChg>
        <pc:spChg chg="add mod">
          <ac:chgData name="Amin, Ruhul" userId="f1755d59-16cf-4c78-a6eb-561441029c23" providerId="ADAL" clId="{C63248BC-EE56-4BFA-B2C7-7A6A800CFDD5}" dt="2025-05-30T14:11:03.697" v="6633" actId="947"/>
          <ac:spMkLst>
            <pc:docMk/>
            <pc:sldMk cId="4069169259" sldId="2147483610"/>
            <ac:spMk id="5" creationId="{192D697A-412C-5036-31E6-8FFE229BDB65}"/>
          </ac:spMkLst>
        </pc:spChg>
        <pc:spChg chg="add mod">
          <ac:chgData name="Amin, Ruhul" userId="f1755d59-16cf-4c78-a6eb-561441029c23" providerId="ADAL" clId="{C63248BC-EE56-4BFA-B2C7-7A6A800CFDD5}" dt="2025-05-30T14:11:03.738" v="6686"/>
          <ac:spMkLst>
            <pc:docMk/>
            <pc:sldMk cId="4069169259" sldId="2147483610"/>
            <ac:spMk id="7" creationId="{8633DEE8-F112-79A7-8A80-C637F815B0F5}"/>
          </ac:spMkLst>
        </pc:spChg>
        <pc:spChg chg="add mod">
          <ac:chgData name="Amin, Ruhul" userId="f1755d59-16cf-4c78-a6eb-561441029c23" providerId="ADAL" clId="{C63248BC-EE56-4BFA-B2C7-7A6A800CFDD5}" dt="2025-05-30T14:11:03.911" v="6881"/>
          <ac:spMkLst>
            <pc:docMk/>
            <pc:sldMk cId="4069169259" sldId="2147483610"/>
            <ac:spMk id="9" creationId="{0DB1EA5C-68D3-3D21-C17E-6FEA57918491}"/>
          </ac:spMkLst>
        </pc:spChg>
        <pc:spChg chg="add mod">
          <ac:chgData name="Amin, Ruhul" userId="f1755d59-16cf-4c78-a6eb-561441029c23" providerId="ADAL" clId="{C63248BC-EE56-4BFA-B2C7-7A6A800CFDD5}" dt="2025-05-30T14:11:04.006" v="6996"/>
          <ac:spMkLst>
            <pc:docMk/>
            <pc:sldMk cId="4069169259" sldId="2147483610"/>
            <ac:spMk id="11" creationId="{36A874A0-BFB4-9850-A628-1B7562F2D5EC}"/>
          </ac:spMkLst>
        </pc:spChg>
        <pc:spChg chg="add mod">
          <ac:chgData name="Amin, Ruhul" userId="f1755d59-16cf-4c78-a6eb-561441029c23" providerId="ADAL" clId="{C63248BC-EE56-4BFA-B2C7-7A6A800CFDD5}" dt="2025-06-02T11:48:19.948" v="51379" actId="20577"/>
          <ac:spMkLst>
            <pc:docMk/>
            <pc:sldMk cId="4069169259" sldId="2147483610"/>
            <ac:spMk id="13" creationId="{69659A2B-7574-D1D7-2FFE-F34EC0525991}"/>
          </ac:spMkLst>
        </pc:spChg>
        <pc:spChg chg="add mod">
          <ac:chgData name="Amin, Ruhul" userId="f1755d59-16cf-4c78-a6eb-561441029c23" providerId="ADAL" clId="{C63248BC-EE56-4BFA-B2C7-7A6A800CFDD5}" dt="2025-05-30T14:11:04.132" v="7158" actId="207"/>
          <ac:spMkLst>
            <pc:docMk/>
            <pc:sldMk cId="4069169259" sldId="2147483610"/>
            <ac:spMk id="16" creationId="{22F77EE2-CDAC-9F07-28F3-08DF172858E2}"/>
          </ac:spMkLst>
        </pc:spChg>
        <pc:picChg chg="add mod">
          <ac:chgData name="Amin, Ruhul" userId="f1755d59-16cf-4c78-a6eb-561441029c23" providerId="ADAL" clId="{C63248BC-EE56-4BFA-B2C7-7A6A800CFDD5}" dt="2025-05-30T14:11:03.697" v="6634" actId="108"/>
          <ac:picMkLst>
            <pc:docMk/>
            <pc:sldMk cId="4069169259" sldId="2147483610"/>
            <ac:picMk id="6" creationId="{133F368D-3179-D0DC-0959-E30ED62235A4}"/>
          </ac:picMkLst>
        </pc:picChg>
        <pc:picChg chg="add mod">
          <ac:chgData name="Amin, Ruhul" userId="f1755d59-16cf-4c78-a6eb-561441029c23" providerId="ADAL" clId="{C63248BC-EE56-4BFA-B2C7-7A6A800CFDD5}" dt="2025-05-30T14:11:03.738" v="6687" actId="108"/>
          <ac:picMkLst>
            <pc:docMk/>
            <pc:sldMk cId="4069169259" sldId="2147483610"/>
            <ac:picMk id="8" creationId="{C7F695AD-7115-8B37-0618-95A357F98477}"/>
          </ac:picMkLst>
        </pc:picChg>
        <pc:picChg chg="add mod">
          <ac:chgData name="Amin, Ruhul" userId="f1755d59-16cf-4c78-a6eb-561441029c23" providerId="ADAL" clId="{C63248BC-EE56-4BFA-B2C7-7A6A800CFDD5}" dt="2025-05-30T14:11:03.911" v="6882" actId="108"/>
          <ac:picMkLst>
            <pc:docMk/>
            <pc:sldMk cId="4069169259" sldId="2147483610"/>
            <ac:picMk id="10" creationId="{CA614C89-E11A-E10B-9E64-DE7E14E02B78}"/>
          </ac:picMkLst>
        </pc:picChg>
        <pc:picChg chg="add mod">
          <ac:chgData name="Amin, Ruhul" userId="f1755d59-16cf-4c78-a6eb-561441029c23" providerId="ADAL" clId="{C63248BC-EE56-4BFA-B2C7-7A6A800CFDD5}" dt="2025-05-30T14:11:04.006" v="6997" actId="108"/>
          <ac:picMkLst>
            <pc:docMk/>
            <pc:sldMk cId="4069169259" sldId="2147483610"/>
            <ac:picMk id="12" creationId="{1DB67E67-C296-FB6C-6EB5-FC5FB157AA60}"/>
          </ac:picMkLst>
        </pc:picChg>
        <pc:cxnChg chg="add mod">
          <ac:chgData name="Amin, Ruhul" userId="f1755d59-16cf-4c78-a6eb-561441029c23" providerId="ADAL" clId="{C63248BC-EE56-4BFA-B2C7-7A6A800CFDD5}" dt="2025-05-30T14:11:04.101" v="7119" actId="208"/>
          <ac:cxnSpMkLst>
            <pc:docMk/>
            <pc:sldMk cId="4069169259" sldId="2147483610"/>
            <ac:cxnSpMk id="14" creationId="{F8DABE71-88B2-CEC1-5BC1-8E03E9807112}"/>
          </ac:cxnSpMkLst>
        </pc:cxnChg>
        <pc:cxnChg chg="add mod">
          <ac:chgData name="Amin, Ruhul" userId="f1755d59-16cf-4c78-a6eb-561441029c23" providerId="ADAL" clId="{C63248BC-EE56-4BFA-B2C7-7A6A800CFDD5}" dt="2025-05-30T14:11:04.101" v="7121" actId="208"/>
          <ac:cxnSpMkLst>
            <pc:docMk/>
            <pc:sldMk cId="4069169259" sldId="2147483610"/>
            <ac:cxnSpMk id="15" creationId="{DAC3DE6D-26DE-F868-F9E5-61B0E0EDF1BE}"/>
          </ac:cxnSpMkLst>
        </pc:cxnChg>
      </pc:sldChg>
      <pc:sldChg chg="addSp modSp add del mod modNotes">
        <pc:chgData name="Amin, Ruhul" userId="f1755d59-16cf-4c78-a6eb-561441029c23" providerId="ADAL" clId="{C63248BC-EE56-4BFA-B2C7-7A6A800CFDD5}" dt="2025-06-02T11:35:24.051" v="51157" actId="2696"/>
        <pc:sldMkLst>
          <pc:docMk/>
          <pc:sldMk cId="3063499454" sldId="2147483611"/>
        </pc:sldMkLst>
      </pc:sldChg>
      <pc:sldChg chg="addSp modSp add del mod modNotes">
        <pc:chgData name="Amin, Ruhul" userId="f1755d59-16cf-4c78-a6eb-561441029c23" providerId="ADAL" clId="{C63248BC-EE56-4BFA-B2C7-7A6A800CFDD5}" dt="2025-06-02T11:35:24.051" v="51157" actId="2696"/>
        <pc:sldMkLst>
          <pc:docMk/>
          <pc:sldMk cId="895583603" sldId="2147483612"/>
        </pc:sldMkLst>
      </pc:sldChg>
      <pc:sldChg chg="addSp modSp add del mod modNotes">
        <pc:chgData name="Amin, Ruhul" userId="f1755d59-16cf-4c78-a6eb-561441029c23" providerId="ADAL" clId="{C63248BC-EE56-4BFA-B2C7-7A6A800CFDD5}" dt="2025-06-02T11:35:24.051" v="51157" actId="2696"/>
        <pc:sldMkLst>
          <pc:docMk/>
          <pc:sldMk cId="1475163492" sldId="2147483613"/>
        </pc:sldMkLst>
      </pc:sldChg>
      <pc:sldChg chg="addSp modSp add del mod ord modNotes">
        <pc:chgData name="Amin, Ruhul" userId="f1755d59-16cf-4c78-a6eb-561441029c23" providerId="ADAL" clId="{C63248BC-EE56-4BFA-B2C7-7A6A800CFDD5}" dt="2025-06-02T11:35:24.051" v="51157" actId="2696"/>
        <pc:sldMkLst>
          <pc:docMk/>
          <pc:sldMk cId="174516844" sldId="2147483614"/>
        </pc:sldMkLst>
      </pc:sldChg>
      <pc:sldChg chg="addSp modSp add del mod modNotes">
        <pc:chgData name="Amin, Ruhul" userId="f1755d59-16cf-4c78-a6eb-561441029c23" providerId="ADAL" clId="{C63248BC-EE56-4BFA-B2C7-7A6A800CFDD5}" dt="2025-06-02T11:35:24.051" v="51157" actId="2696"/>
        <pc:sldMkLst>
          <pc:docMk/>
          <pc:sldMk cId="76053841" sldId="2147483615"/>
        </pc:sldMkLst>
      </pc:sldChg>
      <pc:sldChg chg="add del">
        <pc:chgData name="Amin, Ruhul" userId="f1755d59-16cf-4c78-a6eb-561441029c23" providerId="ADAL" clId="{C63248BC-EE56-4BFA-B2C7-7A6A800CFDD5}" dt="2025-05-30T15:26:29.235" v="48969" actId="2696"/>
        <pc:sldMkLst>
          <pc:docMk/>
          <pc:sldMk cId="1240739909" sldId="2147483616"/>
        </pc:sldMkLst>
      </pc:sldChg>
      <pc:sldChg chg="modSp add del mod ord">
        <pc:chgData name="Amin, Ruhul" userId="f1755d59-16cf-4c78-a6eb-561441029c23" providerId="ADAL" clId="{C63248BC-EE56-4BFA-B2C7-7A6A800CFDD5}" dt="2025-06-02T11:35:24.051" v="51157" actId="2696"/>
        <pc:sldMkLst>
          <pc:docMk/>
          <pc:sldMk cId="1729034361" sldId="2147483616"/>
        </pc:sldMkLst>
      </pc:sldChg>
      <pc:sldChg chg="delSp modSp add mod ord modNotesTx">
        <pc:chgData name="Amin, Ruhul" userId="f1755d59-16cf-4c78-a6eb-561441029c23" providerId="ADAL" clId="{C63248BC-EE56-4BFA-B2C7-7A6A800CFDD5}" dt="2025-06-02T11:25:08.933" v="50785" actId="5793"/>
        <pc:sldMkLst>
          <pc:docMk/>
          <pc:sldMk cId="3112769023" sldId="2147483617"/>
        </pc:sldMkLst>
        <pc:spChg chg="mod">
          <ac:chgData name="Amin, Ruhul" userId="f1755d59-16cf-4c78-a6eb-561441029c23" providerId="ADAL" clId="{C63248BC-EE56-4BFA-B2C7-7A6A800CFDD5}" dt="2025-06-02T08:05:54.274" v="49738" actId="1036"/>
          <ac:spMkLst>
            <pc:docMk/>
            <pc:sldMk cId="3112769023" sldId="2147483617"/>
            <ac:spMk id="2" creationId="{131C1B12-8E45-B570-A40E-847EADE00450}"/>
          </ac:spMkLst>
        </pc:spChg>
        <pc:spChg chg="mod">
          <ac:chgData name="Amin, Ruhul" userId="f1755d59-16cf-4c78-a6eb-561441029c23" providerId="ADAL" clId="{C63248BC-EE56-4BFA-B2C7-7A6A800CFDD5}" dt="2025-06-02T11:25:08.933" v="50785" actId="5793"/>
          <ac:spMkLst>
            <pc:docMk/>
            <pc:sldMk cId="3112769023" sldId="2147483617"/>
            <ac:spMk id="4" creationId="{2D4DC777-49F7-04BB-BC0E-AE649FA7EBDB}"/>
          </ac:spMkLst>
        </pc:spChg>
        <pc:spChg chg="mod">
          <ac:chgData name="Amin, Ruhul" userId="f1755d59-16cf-4c78-a6eb-561441029c23" providerId="ADAL" clId="{C63248BC-EE56-4BFA-B2C7-7A6A800CFDD5}" dt="2025-06-02T08:15:37.321" v="49907" actId="27636"/>
          <ac:spMkLst>
            <pc:docMk/>
            <pc:sldMk cId="3112769023" sldId="2147483617"/>
            <ac:spMk id="5" creationId="{E4D24244-4DB2-D621-26FF-B13A8211FA57}"/>
          </ac:spMkLst>
        </pc:spChg>
        <pc:spChg chg="mod">
          <ac:chgData name="Amin, Ruhul" userId="f1755d59-16cf-4c78-a6eb-561441029c23" providerId="ADAL" clId="{C63248BC-EE56-4BFA-B2C7-7A6A800CFDD5}" dt="2025-06-02T11:24:53.207" v="50782" actId="1035"/>
          <ac:spMkLst>
            <pc:docMk/>
            <pc:sldMk cId="3112769023" sldId="2147483617"/>
            <ac:spMk id="6" creationId="{822F9CCC-C8A3-A2D9-34F9-72B4E908025E}"/>
          </ac:spMkLst>
        </pc:spChg>
        <pc:spChg chg="mod">
          <ac:chgData name="Amin, Ruhul" userId="f1755d59-16cf-4c78-a6eb-561441029c23" providerId="ADAL" clId="{C63248BC-EE56-4BFA-B2C7-7A6A800CFDD5}" dt="2025-06-02T11:25:02.008" v="50783" actId="14100"/>
          <ac:spMkLst>
            <pc:docMk/>
            <pc:sldMk cId="3112769023" sldId="2147483617"/>
            <ac:spMk id="7" creationId="{3700B88F-DD33-A26E-50F8-B61FC61FA887}"/>
          </ac:spMkLst>
        </pc:spChg>
        <pc:spChg chg="mod">
          <ac:chgData name="Amin, Ruhul" userId="f1755d59-16cf-4c78-a6eb-561441029c23" providerId="ADAL" clId="{C63248BC-EE56-4BFA-B2C7-7A6A800CFDD5}" dt="2025-06-02T11:24:53.207" v="50782" actId="1035"/>
          <ac:spMkLst>
            <pc:docMk/>
            <pc:sldMk cId="3112769023" sldId="2147483617"/>
            <ac:spMk id="8" creationId="{11DD7DBA-2D58-3238-1A55-9CAFECD69DE4}"/>
          </ac:spMkLst>
        </pc:spChg>
        <pc:spChg chg="mod">
          <ac:chgData name="Amin, Ruhul" userId="f1755d59-16cf-4c78-a6eb-561441029c23" providerId="ADAL" clId="{C63248BC-EE56-4BFA-B2C7-7A6A800CFDD5}" dt="2025-06-02T11:25:02.008" v="50783" actId="14100"/>
          <ac:spMkLst>
            <pc:docMk/>
            <pc:sldMk cId="3112769023" sldId="2147483617"/>
            <ac:spMk id="9" creationId="{BF173234-C8D6-0C67-750F-D8C90AA511B4}"/>
          </ac:spMkLst>
        </pc:spChg>
        <pc:spChg chg="mod">
          <ac:chgData name="Amin, Ruhul" userId="f1755d59-16cf-4c78-a6eb-561441029c23" providerId="ADAL" clId="{C63248BC-EE56-4BFA-B2C7-7A6A800CFDD5}" dt="2025-06-02T11:24:53.207" v="50782" actId="1035"/>
          <ac:spMkLst>
            <pc:docMk/>
            <pc:sldMk cId="3112769023" sldId="2147483617"/>
            <ac:spMk id="10" creationId="{D78A3A38-0265-F570-F206-85660B02513E}"/>
          </ac:spMkLst>
        </pc:spChg>
        <pc:spChg chg="mod">
          <ac:chgData name="Amin, Ruhul" userId="f1755d59-16cf-4c78-a6eb-561441029c23" providerId="ADAL" clId="{C63248BC-EE56-4BFA-B2C7-7A6A800CFDD5}" dt="2025-06-02T11:25:02.008" v="50783" actId="14100"/>
          <ac:spMkLst>
            <pc:docMk/>
            <pc:sldMk cId="3112769023" sldId="2147483617"/>
            <ac:spMk id="11" creationId="{731EB1AC-6FBC-3E13-34D9-66796D811C8C}"/>
          </ac:spMkLst>
        </pc:spChg>
        <pc:spChg chg="mod">
          <ac:chgData name="Amin, Ruhul" userId="f1755d59-16cf-4c78-a6eb-561441029c23" providerId="ADAL" clId="{C63248BC-EE56-4BFA-B2C7-7A6A800CFDD5}" dt="2025-06-02T11:24:53.207" v="50782" actId="1035"/>
          <ac:spMkLst>
            <pc:docMk/>
            <pc:sldMk cId="3112769023" sldId="2147483617"/>
            <ac:spMk id="12" creationId="{6EB8BC8D-D96D-13A0-0FAE-507F754F460E}"/>
          </ac:spMkLst>
        </pc:spChg>
      </pc:sldChg>
      <pc:sldChg chg="modSp add mod">
        <pc:chgData name="Amin, Ruhul" userId="f1755d59-16cf-4c78-a6eb-561441029c23" providerId="ADAL" clId="{C63248BC-EE56-4BFA-B2C7-7A6A800CFDD5}" dt="2025-06-02T11:40:22.626" v="51361" actId="20577"/>
        <pc:sldMkLst>
          <pc:docMk/>
          <pc:sldMk cId="2302124257" sldId="2147483618"/>
        </pc:sldMkLst>
        <pc:spChg chg="mod">
          <ac:chgData name="Amin, Ruhul" userId="f1755d59-16cf-4c78-a6eb-561441029c23" providerId="ADAL" clId="{C63248BC-EE56-4BFA-B2C7-7A6A800CFDD5}" dt="2025-06-02T11:34:28.736" v="51156" actId="20577"/>
          <ac:spMkLst>
            <pc:docMk/>
            <pc:sldMk cId="2302124257" sldId="2147483618"/>
            <ac:spMk id="4" creationId="{2D4DC777-49F7-04BB-BC0E-AE649FA7EBDB}"/>
          </ac:spMkLst>
        </pc:spChg>
        <pc:spChg chg="mod">
          <ac:chgData name="Amin, Ruhul" userId="f1755d59-16cf-4c78-a6eb-561441029c23" providerId="ADAL" clId="{C63248BC-EE56-4BFA-B2C7-7A6A800CFDD5}" dt="2025-06-02T11:40:22.626" v="51361" actId="20577"/>
          <ac:spMkLst>
            <pc:docMk/>
            <pc:sldMk cId="2302124257" sldId="2147483618"/>
            <ac:spMk id="5" creationId="{E4D24244-4DB2-D621-26FF-B13A8211FA57}"/>
          </ac:spMkLst>
        </pc:spChg>
        <pc:spChg chg="mod">
          <ac:chgData name="Amin, Ruhul" userId="f1755d59-16cf-4c78-a6eb-561441029c23" providerId="ADAL" clId="{C63248BC-EE56-4BFA-B2C7-7A6A800CFDD5}" dt="2025-06-02T08:19:52.729" v="50033"/>
          <ac:spMkLst>
            <pc:docMk/>
            <pc:sldMk cId="2302124257" sldId="2147483618"/>
            <ac:spMk id="6" creationId="{822F9CCC-C8A3-A2D9-34F9-72B4E908025E}"/>
          </ac:spMkLst>
        </pc:spChg>
        <pc:spChg chg="mod">
          <ac:chgData name="Amin, Ruhul" userId="f1755d59-16cf-4c78-a6eb-561441029c23" providerId="ADAL" clId="{C63248BC-EE56-4BFA-B2C7-7A6A800CFDD5}" dt="2025-06-02T11:25:46.120" v="50788"/>
          <ac:spMkLst>
            <pc:docMk/>
            <pc:sldMk cId="2302124257" sldId="2147483618"/>
            <ac:spMk id="7" creationId="{3700B88F-DD33-A26E-50F8-B61FC61FA887}"/>
          </ac:spMkLst>
        </pc:spChg>
        <pc:spChg chg="mod">
          <ac:chgData name="Amin, Ruhul" userId="f1755d59-16cf-4c78-a6eb-561441029c23" providerId="ADAL" clId="{C63248BC-EE56-4BFA-B2C7-7A6A800CFDD5}" dt="2025-06-02T11:25:32.983" v="50787" actId="20577"/>
          <ac:spMkLst>
            <pc:docMk/>
            <pc:sldMk cId="2302124257" sldId="2147483618"/>
            <ac:spMk id="8" creationId="{11DD7DBA-2D58-3238-1A55-9CAFECD69DE4}"/>
          </ac:spMkLst>
        </pc:spChg>
        <pc:spChg chg="mod">
          <ac:chgData name="Amin, Ruhul" userId="f1755d59-16cf-4c78-a6eb-561441029c23" providerId="ADAL" clId="{C63248BC-EE56-4BFA-B2C7-7A6A800CFDD5}" dt="2025-06-02T11:26:07.576" v="50796"/>
          <ac:spMkLst>
            <pc:docMk/>
            <pc:sldMk cId="2302124257" sldId="2147483618"/>
            <ac:spMk id="9" creationId="{BF173234-C8D6-0C67-750F-D8C90AA511B4}"/>
          </ac:spMkLst>
        </pc:spChg>
        <pc:spChg chg="mod">
          <ac:chgData name="Amin, Ruhul" userId="f1755d59-16cf-4c78-a6eb-561441029c23" providerId="ADAL" clId="{C63248BC-EE56-4BFA-B2C7-7A6A800CFDD5}" dt="2025-06-02T11:25:55.956" v="50795" actId="20577"/>
          <ac:spMkLst>
            <pc:docMk/>
            <pc:sldMk cId="2302124257" sldId="2147483618"/>
            <ac:spMk id="10" creationId="{D78A3A38-0265-F570-F206-85660B02513E}"/>
          </ac:spMkLst>
        </pc:spChg>
        <pc:spChg chg="mod">
          <ac:chgData name="Amin, Ruhul" userId="f1755d59-16cf-4c78-a6eb-561441029c23" providerId="ADAL" clId="{C63248BC-EE56-4BFA-B2C7-7A6A800CFDD5}" dt="2025-06-02T11:37:27.690" v="51312" actId="20577"/>
          <ac:spMkLst>
            <pc:docMk/>
            <pc:sldMk cId="2302124257" sldId="2147483618"/>
            <ac:spMk id="11" creationId="{731EB1AC-6FBC-3E13-34D9-66796D811C8C}"/>
          </ac:spMkLst>
        </pc:spChg>
        <pc:spChg chg="mod">
          <ac:chgData name="Amin, Ruhul" userId="f1755d59-16cf-4c78-a6eb-561441029c23" providerId="ADAL" clId="{C63248BC-EE56-4BFA-B2C7-7A6A800CFDD5}" dt="2025-06-02T11:36:16.095" v="51173" actId="20577"/>
          <ac:spMkLst>
            <pc:docMk/>
            <pc:sldMk cId="2302124257" sldId="2147483618"/>
            <ac:spMk id="12" creationId="{6EB8BC8D-D96D-13A0-0FAE-507F754F460E}"/>
          </ac:spMkLst>
        </pc:spChg>
      </pc:sldChg>
      <pc:sldChg chg="modSp add del mod ord modShow">
        <pc:chgData name="Amin, Ruhul" userId="f1755d59-16cf-4c78-a6eb-561441029c23" providerId="ADAL" clId="{C63248BC-EE56-4BFA-B2C7-7A6A800CFDD5}" dt="2025-06-02T11:37:50.468" v="51313" actId="2696"/>
        <pc:sldMkLst>
          <pc:docMk/>
          <pc:sldMk cId="667971081" sldId="2147483619"/>
        </pc:sldMkLst>
      </pc:sldChg>
    </pc:docChg>
  </pc:docChgLst>
  <pc:docChgLst>
    <pc:chgData name="Goude, Daniel" userId="S::kswg248@astrazeneca.net::6bbe4999-2cfe-4657-832a-9d471b089f71" providerId="AD" clId="Web-{45ED541F-72A8-F28F-93B8-7A256EE62545}"/>
    <pc:docChg chg="modSld">
      <pc:chgData name="Goude, Daniel" userId="S::kswg248@astrazeneca.net::6bbe4999-2cfe-4657-832a-9d471b089f71" providerId="AD" clId="Web-{45ED541F-72A8-F28F-93B8-7A256EE62545}" dt="2025-06-22T22:11:29.433" v="11" actId="20577"/>
      <pc:docMkLst>
        <pc:docMk/>
      </pc:docMkLst>
      <pc:sldChg chg="modSp">
        <pc:chgData name="Goude, Daniel" userId="S::kswg248@astrazeneca.net::6bbe4999-2cfe-4657-832a-9d471b089f71" providerId="AD" clId="Web-{45ED541F-72A8-F28F-93B8-7A256EE62545}" dt="2025-06-22T22:11:29.433" v="11" actId="20577"/>
        <pc:sldMkLst>
          <pc:docMk/>
          <pc:sldMk cId="3644554673" sldId="285"/>
        </pc:sldMkLst>
        <pc:spChg chg="mod">
          <ac:chgData name="Goude, Daniel" userId="S::kswg248@astrazeneca.net::6bbe4999-2cfe-4657-832a-9d471b089f71" providerId="AD" clId="Web-{45ED541F-72A8-F28F-93B8-7A256EE62545}" dt="2025-06-22T22:11:29.433" v="11" actId="20577"/>
          <ac:spMkLst>
            <pc:docMk/>
            <pc:sldMk cId="3644554673" sldId="285"/>
            <ac:spMk id="5" creationId="{674FC646-5C34-64B7-DA4D-6DAAE339173B}"/>
          </ac:spMkLst>
        </pc:spChg>
      </pc:sldChg>
    </pc:docChg>
  </pc:docChgLst>
  <pc:docChgLst>
    <pc:chgData name="Amin, Ruhul" userId="f1755d59-16cf-4c78-a6eb-561441029c23" providerId="ADAL" clId="{D7A520FE-541B-4A30-8596-6D39781B1D63}"/>
    <pc:docChg chg="undo custSel modSld">
      <pc:chgData name="Amin, Ruhul" userId="f1755d59-16cf-4c78-a6eb-561441029c23" providerId="ADAL" clId="{D7A520FE-541B-4A30-8596-6D39781B1D63}" dt="2025-07-04T14:38:53.646" v="929"/>
      <pc:docMkLst>
        <pc:docMk/>
      </pc:docMkLst>
      <pc:sldChg chg="modNotes">
        <pc:chgData name="Amin, Ruhul" userId="f1755d59-16cf-4c78-a6eb-561441029c23" providerId="ADAL" clId="{D7A520FE-541B-4A30-8596-6D39781B1D63}" dt="2025-07-04T14:38:53.646" v="929"/>
        <pc:sldMkLst>
          <pc:docMk/>
          <pc:sldMk cId="3606915285" sldId="287"/>
        </pc:sldMkLst>
      </pc:sldChg>
      <pc:sldChg chg="modNotes">
        <pc:chgData name="Amin, Ruhul" userId="f1755d59-16cf-4c78-a6eb-561441029c23" providerId="ADAL" clId="{D7A520FE-541B-4A30-8596-6D39781B1D63}" dt="2025-07-04T14:38:51.254" v="927"/>
        <pc:sldMkLst>
          <pc:docMk/>
          <pc:sldMk cId="692504661" sldId="288"/>
        </pc:sldMkLst>
      </pc:sldChg>
      <pc:sldChg chg="modSp mod">
        <pc:chgData name="Amin, Ruhul" userId="f1755d59-16cf-4c78-a6eb-561441029c23" providerId="ADAL" clId="{D7A520FE-541B-4A30-8596-6D39781B1D63}" dt="2025-07-02T16:29:58.382" v="44" actId="20577"/>
        <pc:sldMkLst>
          <pc:docMk/>
          <pc:sldMk cId="1541234308" sldId="292"/>
        </pc:sldMkLst>
        <pc:spChg chg="mod">
          <ac:chgData name="Amin, Ruhul" userId="f1755d59-16cf-4c78-a6eb-561441029c23" providerId="ADAL" clId="{D7A520FE-541B-4A30-8596-6D39781B1D63}" dt="2025-07-02T16:29:58.382" v="44" actId="20577"/>
          <ac:spMkLst>
            <pc:docMk/>
            <pc:sldMk cId="1541234308" sldId="292"/>
            <ac:spMk id="14" creationId="{05AC7D5B-346D-A02E-3602-1374A5364374}"/>
          </ac:spMkLst>
        </pc:spChg>
      </pc:sldChg>
      <pc:sldChg chg="modSp mod">
        <pc:chgData name="Amin, Ruhul" userId="f1755d59-16cf-4c78-a6eb-561441029c23" providerId="ADAL" clId="{D7A520FE-541B-4A30-8596-6D39781B1D63}" dt="2025-07-02T16:54:54.384" v="166" actId="6549"/>
        <pc:sldMkLst>
          <pc:docMk/>
          <pc:sldMk cId="2417752555" sldId="294"/>
        </pc:sldMkLst>
        <pc:spChg chg="mod">
          <ac:chgData name="Amin, Ruhul" userId="f1755d59-16cf-4c78-a6eb-561441029c23" providerId="ADAL" clId="{D7A520FE-541B-4A30-8596-6D39781B1D63}" dt="2025-07-02T16:40:25.286" v="47" actId="20577"/>
          <ac:spMkLst>
            <pc:docMk/>
            <pc:sldMk cId="2417752555" sldId="294"/>
            <ac:spMk id="4" creationId="{240EAB5B-256E-984C-1E90-57D5109039BE}"/>
          </ac:spMkLst>
        </pc:spChg>
        <pc:spChg chg="mod">
          <ac:chgData name="Amin, Ruhul" userId="f1755d59-16cf-4c78-a6eb-561441029c23" providerId="ADAL" clId="{D7A520FE-541B-4A30-8596-6D39781B1D63}" dt="2025-07-02T16:54:54.384" v="166" actId="6549"/>
          <ac:spMkLst>
            <pc:docMk/>
            <pc:sldMk cId="2417752555" sldId="294"/>
            <ac:spMk id="14" creationId="{05AC7D5B-346D-A02E-3602-1374A5364374}"/>
          </ac:spMkLst>
        </pc:spChg>
      </pc:sldChg>
      <pc:sldChg chg="modSp mod">
        <pc:chgData name="Amin, Ruhul" userId="f1755d59-16cf-4c78-a6eb-561441029c23" providerId="ADAL" clId="{D7A520FE-541B-4A30-8596-6D39781B1D63}" dt="2025-07-02T16:51:10.210" v="134" actId="20577"/>
        <pc:sldMkLst>
          <pc:docMk/>
          <pc:sldMk cId="4095813317" sldId="295"/>
        </pc:sldMkLst>
        <pc:spChg chg="mod">
          <ac:chgData name="Amin, Ruhul" userId="f1755d59-16cf-4c78-a6eb-561441029c23" providerId="ADAL" clId="{D7A520FE-541B-4A30-8596-6D39781B1D63}" dt="2025-07-02T16:51:10.210" v="134" actId="20577"/>
          <ac:spMkLst>
            <pc:docMk/>
            <pc:sldMk cId="4095813317" sldId="295"/>
            <ac:spMk id="4" creationId="{240EAB5B-256E-984C-1E90-57D5109039BE}"/>
          </ac:spMkLst>
        </pc:spChg>
        <pc:spChg chg="mod">
          <ac:chgData name="Amin, Ruhul" userId="f1755d59-16cf-4c78-a6eb-561441029c23" providerId="ADAL" clId="{D7A520FE-541B-4A30-8596-6D39781B1D63}" dt="2025-07-02T16:49:39.084" v="115" actId="20577"/>
          <ac:spMkLst>
            <pc:docMk/>
            <pc:sldMk cId="4095813317" sldId="295"/>
            <ac:spMk id="14" creationId="{05AC7D5B-346D-A02E-3602-1374A5364374}"/>
          </ac:spMkLst>
        </pc:spChg>
      </pc:sldChg>
      <pc:sldChg chg="modSp mod">
        <pc:chgData name="Amin, Ruhul" userId="f1755d59-16cf-4c78-a6eb-561441029c23" providerId="ADAL" clId="{D7A520FE-541B-4A30-8596-6D39781B1D63}" dt="2025-07-02T16:56:26.566" v="196" actId="20577"/>
        <pc:sldMkLst>
          <pc:docMk/>
          <pc:sldMk cId="2925349773" sldId="296"/>
        </pc:sldMkLst>
        <pc:spChg chg="mod">
          <ac:chgData name="Amin, Ruhul" userId="f1755d59-16cf-4c78-a6eb-561441029c23" providerId="ADAL" clId="{D7A520FE-541B-4A30-8596-6D39781B1D63}" dt="2025-07-02T16:56:26.566" v="196" actId="20577"/>
          <ac:spMkLst>
            <pc:docMk/>
            <pc:sldMk cId="2925349773" sldId="296"/>
            <ac:spMk id="4" creationId="{240EAB5B-256E-984C-1E90-57D5109039BE}"/>
          </ac:spMkLst>
        </pc:spChg>
        <pc:spChg chg="mod">
          <ac:chgData name="Amin, Ruhul" userId="f1755d59-16cf-4c78-a6eb-561441029c23" providerId="ADAL" clId="{D7A520FE-541B-4A30-8596-6D39781B1D63}" dt="2025-07-02T16:54:25.498" v="165" actId="6549"/>
          <ac:spMkLst>
            <pc:docMk/>
            <pc:sldMk cId="2925349773" sldId="296"/>
            <ac:spMk id="14" creationId="{05AC7D5B-346D-A02E-3602-1374A5364374}"/>
          </ac:spMkLst>
        </pc:spChg>
      </pc:sldChg>
      <pc:sldChg chg="modSp mod">
        <pc:chgData name="Amin, Ruhul" userId="f1755d59-16cf-4c78-a6eb-561441029c23" providerId="ADAL" clId="{D7A520FE-541B-4A30-8596-6D39781B1D63}" dt="2025-07-02T16:57:04.343" v="210" actId="20577"/>
        <pc:sldMkLst>
          <pc:docMk/>
          <pc:sldMk cId="1107436597" sldId="297"/>
        </pc:sldMkLst>
        <pc:spChg chg="mod">
          <ac:chgData name="Amin, Ruhul" userId="f1755d59-16cf-4c78-a6eb-561441029c23" providerId="ADAL" clId="{D7A520FE-541B-4A30-8596-6D39781B1D63}" dt="2025-07-02T16:57:04.343" v="210" actId="20577"/>
          <ac:spMkLst>
            <pc:docMk/>
            <pc:sldMk cId="1107436597" sldId="297"/>
            <ac:spMk id="14" creationId="{05AC7D5B-346D-A02E-3602-1374A5364374}"/>
          </ac:spMkLst>
        </pc:spChg>
      </pc:sldChg>
      <pc:sldChg chg="modSp mod">
        <pc:chgData name="Amin, Ruhul" userId="f1755d59-16cf-4c78-a6eb-561441029c23" providerId="ADAL" clId="{D7A520FE-541B-4A30-8596-6D39781B1D63}" dt="2025-07-03T07:00:33.390" v="926" actId="20577"/>
        <pc:sldMkLst>
          <pc:docMk/>
          <pc:sldMk cId="3060191903" sldId="298"/>
        </pc:sldMkLst>
        <pc:spChg chg="mod">
          <ac:chgData name="Amin, Ruhul" userId="f1755d59-16cf-4c78-a6eb-561441029c23" providerId="ADAL" clId="{D7A520FE-541B-4A30-8596-6D39781B1D63}" dt="2025-07-03T07:00:33.390" v="926" actId="20577"/>
          <ac:spMkLst>
            <pc:docMk/>
            <pc:sldMk cId="3060191903" sldId="298"/>
            <ac:spMk id="14" creationId="{05AC7D5B-346D-A02E-3602-1374A5364374}"/>
          </ac:spMkLst>
        </pc:spChg>
      </pc:sldChg>
      <pc:sldChg chg="modSp mod">
        <pc:chgData name="Amin, Ruhul" userId="f1755d59-16cf-4c78-a6eb-561441029c23" providerId="ADAL" clId="{D7A520FE-541B-4A30-8596-6D39781B1D63}" dt="2025-07-02T17:30:02.709" v="924" actId="6549"/>
        <pc:sldMkLst>
          <pc:docMk/>
          <pc:sldMk cId="145540097" sldId="299"/>
        </pc:sldMkLst>
        <pc:spChg chg="mod">
          <ac:chgData name="Amin, Ruhul" userId="f1755d59-16cf-4c78-a6eb-561441029c23" providerId="ADAL" clId="{D7A520FE-541B-4A30-8596-6D39781B1D63}" dt="2025-07-02T17:30:02.709" v="924" actId="6549"/>
          <ac:spMkLst>
            <pc:docMk/>
            <pc:sldMk cId="145540097" sldId="299"/>
            <ac:spMk id="14" creationId="{05AC7D5B-346D-A02E-3602-1374A5364374}"/>
          </ac:spMkLst>
        </pc:spChg>
      </pc:sldChg>
      <pc:sldChg chg="modNotes">
        <pc:chgData name="Amin, Ruhul" userId="f1755d59-16cf-4c78-a6eb-561441029c23" providerId="ADAL" clId="{D7A520FE-541B-4A30-8596-6D39781B1D63}" dt="2025-07-04T14:38:52.764" v="928"/>
        <pc:sldMkLst>
          <pc:docMk/>
          <pc:sldMk cId="3988318199" sldId="2147483587"/>
        </pc:sldMkLst>
      </pc:sldChg>
    </pc:docChg>
  </pc:docChgLst>
  <pc:docChgLst>
    <pc:chgData name="Grelak, Eric (Bogier Consulting, Inc.)" userId="8198b609-8636-4279-8e2e-c1c754199466" providerId="ADAL" clId="{343A92D9-39EF-FC46-BDF3-CDA8D8AD706B}"/>
    <pc:docChg chg="modSld">
      <pc:chgData name="Grelak, Eric (Bogier Consulting, Inc.)" userId="8198b609-8636-4279-8e2e-c1c754199466" providerId="ADAL" clId="{343A92D9-39EF-FC46-BDF3-CDA8D8AD706B}" dt="2025-06-23T18:52:29.481" v="101" actId="20577"/>
      <pc:docMkLst>
        <pc:docMk/>
      </pc:docMkLst>
      <pc:sldChg chg="modSp mod modCm">
        <pc:chgData name="Grelak, Eric (Bogier Consulting, Inc.)" userId="8198b609-8636-4279-8e2e-c1c754199466" providerId="ADAL" clId="{343A92D9-39EF-FC46-BDF3-CDA8D8AD706B}" dt="2025-06-23T18:52:29.481" v="101" actId="20577"/>
        <pc:sldMkLst>
          <pc:docMk/>
          <pc:sldMk cId="2773306864" sldId="2147483624"/>
        </pc:sldMkLst>
        <pc:spChg chg="mod">
          <ac:chgData name="Grelak, Eric (Bogier Consulting, Inc.)" userId="8198b609-8636-4279-8e2e-c1c754199466" providerId="ADAL" clId="{343A92D9-39EF-FC46-BDF3-CDA8D8AD706B}" dt="2025-06-23T18:52:29.481" v="101" actId="20577"/>
          <ac:spMkLst>
            <pc:docMk/>
            <pc:sldMk cId="2773306864" sldId="2147483624"/>
            <ac:spMk id="5" creationId="{443506C4-AF26-DAF4-6805-4D4DAEB4550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Grelak, Eric (Bogier Consulting, Inc.)" userId="8198b609-8636-4279-8e2e-c1c754199466" providerId="ADAL" clId="{343A92D9-39EF-FC46-BDF3-CDA8D8AD706B}" dt="2025-06-23T18:52:29.481" v="101" actId="20577"/>
              <pc2:cmMkLst xmlns:pc2="http://schemas.microsoft.com/office/powerpoint/2019/9/main/command">
                <pc:docMk/>
                <pc:sldMk cId="2773306864" sldId="2147483624"/>
                <pc2:cmMk id="{065D3216-EA0A-405B-B136-482C48087DA3}"/>
              </pc2:cmMkLst>
            </pc226:cmChg>
            <pc226:cmChg xmlns:pc226="http://schemas.microsoft.com/office/powerpoint/2022/06/main/command" chg="mod">
              <pc226:chgData name="Grelak, Eric (Bogier Consulting, Inc.)" userId="8198b609-8636-4279-8e2e-c1c754199466" providerId="ADAL" clId="{343A92D9-39EF-FC46-BDF3-CDA8D8AD706B}" dt="2025-06-23T18:52:29.481" v="101" actId="20577"/>
              <pc2:cmMkLst xmlns:pc2="http://schemas.microsoft.com/office/powerpoint/2019/9/main/command">
                <pc:docMk/>
                <pc:sldMk cId="2773306864" sldId="2147483624"/>
                <pc2:cmMk id="{23EEBD20-8746-4945-9B9D-350A13DF2BA7}"/>
              </pc2:cmMkLst>
            </pc226:cmChg>
          </p:ext>
        </pc:extLst>
      </pc:sldChg>
    </pc:docChg>
  </pc:docChgLst>
  <pc:docChgLst>
    <pc:chgData name="Goude, Daniel" userId="S::kswg248@astrazeneca.net::6bbe4999-2cfe-4657-832a-9d471b089f71" providerId="AD" clId="Web-{3DAA0AD9-43F9-63B0-BED9-A50528F34B9C}"/>
    <pc:docChg chg="modSld">
      <pc:chgData name="Goude, Daniel" userId="S::kswg248@astrazeneca.net::6bbe4999-2cfe-4657-832a-9d471b089f71" providerId="AD" clId="Web-{3DAA0AD9-43F9-63B0-BED9-A50528F34B9C}" dt="2025-06-22T22:09:41.193" v="133" actId="20577"/>
      <pc:docMkLst>
        <pc:docMk/>
      </pc:docMkLst>
      <pc:sldChg chg="addSp delSp modSp">
        <pc:chgData name="Goude, Daniel" userId="S::kswg248@astrazeneca.net::6bbe4999-2cfe-4657-832a-9d471b089f71" providerId="AD" clId="Web-{3DAA0AD9-43F9-63B0-BED9-A50528F34B9C}" dt="2025-06-22T22:09:41.193" v="133" actId="20577"/>
        <pc:sldMkLst>
          <pc:docMk/>
          <pc:sldMk cId="3644554673" sldId="285"/>
        </pc:sldMkLst>
        <pc:spChg chg="mod">
          <ac:chgData name="Goude, Daniel" userId="S::kswg248@astrazeneca.net::6bbe4999-2cfe-4657-832a-9d471b089f71" providerId="AD" clId="Web-{3DAA0AD9-43F9-63B0-BED9-A50528F34B9C}" dt="2025-06-22T22:09:41.193" v="133" actId="20577"/>
          <ac:spMkLst>
            <pc:docMk/>
            <pc:sldMk cId="3644554673" sldId="285"/>
            <ac:spMk id="5" creationId="{674FC646-5C34-64B7-DA4D-6DAAE339173B}"/>
          </ac:spMkLst>
        </pc:spChg>
        <pc:spChg chg="mod ord">
          <ac:chgData name="Goude, Daniel" userId="S::kswg248@astrazeneca.net::6bbe4999-2cfe-4657-832a-9d471b089f71" providerId="AD" clId="Web-{3DAA0AD9-43F9-63B0-BED9-A50528F34B9C}" dt="2025-06-22T22:08:35.538" v="108" actId="1076"/>
          <ac:spMkLst>
            <pc:docMk/>
            <pc:sldMk cId="3644554673" sldId="285"/>
            <ac:spMk id="6" creationId="{89F918AC-D5F6-03DF-4D28-BED8AE273A85}"/>
          </ac:spMkLst>
        </pc:spChg>
        <pc:spChg chg="mod">
          <ac:chgData name="Goude, Daniel" userId="S::kswg248@astrazeneca.net::6bbe4999-2cfe-4657-832a-9d471b089f71" providerId="AD" clId="Web-{3DAA0AD9-43F9-63B0-BED9-A50528F34B9C}" dt="2025-06-22T21:58:31.849" v="40" actId="1076"/>
          <ac:spMkLst>
            <pc:docMk/>
            <pc:sldMk cId="3644554673" sldId="285"/>
            <ac:spMk id="8" creationId="{40BD9EF4-D766-4A8F-234A-F7F3614686AF}"/>
          </ac:spMkLst>
        </pc:spChg>
        <pc:spChg chg="add">
          <ac:chgData name="Goude, Daniel" userId="S::kswg248@astrazeneca.net::6bbe4999-2cfe-4657-832a-9d471b089f71" providerId="AD" clId="Web-{3DAA0AD9-43F9-63B0-BED9-A50528F34B9C}" dt="2025-06-22T22:06:58.258" v="60"/>
          <ac:spMkLst>
            <pc:docMk/>
            <pc:sldMk cId="3644554673" sldId="285"/>
            <ac:spMk id="10" creationId="{1DC5E9A0-618E-A000-3B08-63BEAD261AD5}"/>
          </ac:spMkLst>
        </pc:spChg>
        <pc:picChg chg="add mod">
          <ac:chgData name="Goude, Daniel" userId="S::kswg248@astrazeneca.net::6bbe4999-2cfe-4657-832a-9d471b089f71" providerId="AD" clId="Web-{3DAA0AD9-43F9-63B0-BED9-A50528F34B9C}" dt="2025-06-22T22:08:28.850" v="106" actId="1076"/>
          <ac:picMkLst>
            <pc:docMk/>
            <pc:sldMk cId="3644554673" sldId="285"/>
            <ac:picMk id="7" creationId="{D6DC2135-18CF-DDED-B3EC-C9BA3ABED539}"/>
          </ac:picMkLst>
        </pc:picChg>
        <pc:inkChg chg="add del">
          <ac:chgData name="Goude, Daniel" userId="S::kswg248@astrazeneca.net::6bbe4999-2cfe-4657-832a-9d471b089f71" providerId="AD" clId="Web-{3DAA0AD9-43F9-63B0-BED9-A50528F34B9C}" dt="2025-06-22T22:05:55.555" v="56"/>
          <ac:inkMkLst>
            <pc:docMk/>
            <pc:sldMk cId="3644554673" sldId="285"/>
            <ac:inkMk id="9" creationId="{4236FD79-F471-5D4A-7B87-8D48F5A73655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86.xml"/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3131E8-FB12-410D-BF61-66026F4B99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F84DA3-B4E6-4214-A070-882C7BF7CE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D0D9C-4FB5-4727-9E3D-4B02106E0BF8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9E54A-6E6E-45BD-A700-6E2757729E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0E95B-A9AE-4EB9-81E6-ECFE9C38ED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5E8E-A04D-4A46-9BA0-C3F696754EF8}" type="slidenum">
              <a:rPr lang="en-US" smtClean="0"/>
              <a:t>‹#›</a:t>
            </a:fld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858700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203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203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/>
            </a:lvl1pPr>
          </a:lstStyle>
          <a:p>
            <a:fld id="{8336942B-E6A5-475C-AB1E-005DE3D92BF2}" type="datetimeFigureOut">
              <a:rPr lang="en-GB" smtClean="0"/>
              <a:pPr/>
              <a:t>04/07/2025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0498" y="299584"/>
            <a:ext cx="5157004" cy="290081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16114" y="3296783"/>
            <a:ext cx="6625772" cy="5629503"/>
          </a:xfrm>
          <a:prstGeom prst="rect">
            <a:avLst/>
          </a:prstGeom>
        </p:spPr>
        <p:txBody>
          <a:bodyPr vert="horz" lIns="0" tIns="0" rIns="0" bIns="0" numCol="1" spcCol="36000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69829"/>
            <a:ext cx="2971800" cy="1741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969829"/>
            <a:ext cx="2971800" cy="1741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/>
            </a:lvl1pPr>
          </a:lstStyle>
          <a:p>
            <a:fld id="{48857A81-DEF9-4B57-AC08-20326D7F815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97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200"/>
      </a:spcAft>
      <a:buFont typeface="Arial" panose="020B0604020202020204" pitchFamily="34" charset="0"/>
      <a:buNone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52000" indent="-108000" algn="l" defTabSz="914400" rtl="0" eaLnBrk="1" latinLnBrk="0" hangingPunct="1">
      <a:spcAft>
        <a:spcPts val="2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396000" indent="-108000" algn="l" defTabSz="914400" rtl="0" eaLnBrk="1" latinLnBrk="0" hangingPunct="1">
      <a:spcAft>
        <a:spcPts val="2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540000" indent="-108000" algn="l" defTabSz="914400" rtl="0" eaLnBrk="1" latinLnBrk="0" hangingPunct="1">
      <a:spcAft>
        <a:spcPts val="2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684000" indent="-108000" algn="l" defTabSz="914400" rtl="0" eaLnBrk="1" latinLnBrk="0" hangingPunct="1">
      <a:spcAft>
        <a:spcPts val="2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0900" y="300038"/>
            <a:ext cx="5156200" cy="29003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57A81-DEF9-4B57-AC08-20326D7F815B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582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0900" y="300038"/>
            <a:ext cx="5156200" cy="29003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57A81-DEF9-4B57-AC08-20326D7F815B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913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0900" y="300038"/>
            <a:ext cx="5156200" cy="29003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57A81-DEF9-4B57-AC08-20326D7F815B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736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0900" y="300038"/>
            <a:ext cx="5156200" cy="29003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57A81-DEF9-4B57-AC08-20326D7F815B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344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6.xml"/><Relationship Id="rId1" Type="http://schemas.openxmlformats.org/officeDocument/2006/relationships/customXml" Target="../../customXml/item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0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6.xml"/><Relationship Id="rId1" Type="http://schemas.openxmlformats.org/officeDocument/2006/relationships/customXml" Target="../../customXml/item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38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39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40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4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4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3.xml"/><Relationship Id="rId1" Type="http://schemas.openxmlformats.org/officeDocument/2006/relationships/customXml" Target="../../customXml/item7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4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4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47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4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49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0.xml"/><Relationship Id="rId1" Type="http://schemas.openxmlformats.org/officeDocument/2006/relationships/customXml" Target="../../customXml/item8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2.xml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3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4.xml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5.xml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6.xml"/><Relationship Id="rId1" Type="http://schemas.openxmlformats.org/officeDocument/2006/relationships/customXml" Target="../../customXml/item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9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6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6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2.xml"/><Relationship Id="rId1" Type="http://schemas.openxmlformats.org/officeDocument/2006/relationships/customXml" Target="../../customXml/item10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6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6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66.xml"/><Relationship Id="rId1" Type="http://schemas.openxmlformats.org/officeDocument/2006/relationships/customXml" Target="../../customXml/item1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68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6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70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7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7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7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7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7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7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7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78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79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80.xml"/><Relationship Id="rId1" Type="http://schemas.openxmlformats.org/officeDocument/2006/relationships/customXml" Target="../../customXml/item1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8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ags" Target="../tags/tag8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customXml" Target="../../customXml/item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DCC3B-CA12-4A4B-B5F5-D2062F3C58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7" y="1486304"/>
            <a:ext cx="5185093" cy="2649135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3506CBD9-0F78-454A-9842-87C2546180B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88475" y="0"/>
            <a:ext cx="6004761" cy="6865200"/>
          </a:xfrm>
          <a:custGeom>
            <a:avLst/>
            <a:gdLst>
              <a:gd name="connsiteX0" fmla="*/ 1547827 w 6004761"/>
              <a:gd name="connsiteY0" fmla="*/ 0 h 6864096"/>
              <a:gd name="connsiteX1" fmla="*/ 6004760 w 6004761"/>
              <a:gd name="connsiteY1" fmla="*/ 0 h 6864096"/>
              <a:gd name="connsiteX2" fmla="*/ 6004761 w 6004761"/>
              <a:gd name="connsiteY2" fmla="*/ 6864096 h 6864096"/>
              <a:gd name="connsiteX3" fmla="*/ 1554450 w 6004761"/>
              <a:gd name="connsiteY3" fmla="*/ 6864096 h 6864096"/>
              <a:gd name="connsiteX4" fmla="*/ 1379124 w 6004761"/>
              <a:gd name="connsiteY4" fmla="*/ 6702826 h 6864096"/>
              <a:gd name="connsiteX5" fmla="*/ 0 w 6004761"/>
              <a:gd name="connsiteY5" fmla="*/ 3429001 h 6864096"/>
              <a:gd name="connsiteX6" fmla="*/ 1379124 w 6004761"/>
              <a:gd name="connsiteY6" fmla="*/ 155178 h 6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04761" h="6864096">
                <a:moveTo>
                  <a:pt x="1547827" y="0"/>
                </a:moveTo>
                <a:lnTo>
                  <a:pt x="6004760" y="0"/>
                </a:lnTo>
                <a:lnTo>
                  <a:pt x="6004761" y="6864096"/>
                </a:lnTo>
                <a:lnTo>
                  <a:pt x="1554450" y="6864096"/>
                </a:lnTo>
                <a:lnTo>
                  <a:pt x="1379124" y="6702826"/>
                </a:lnTo>
                <a:cubicBezTo>
                  <a:pt x="528239" y="5871990"/>
                  <a:pt x="0" y="4712184"/>
                  <a:pt x="0" y="3429001"/>
                </a:cubicBezTo>
                <a:cubicBezTo>
                  <a:pt x="0" y="2145819"/>
                  <a:pt x="528239" y="986013"/>
                  <a:pt x="1379124" y="155178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429768" bIns="649224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_______________________________</a:t>
            </a:r>
            <a:br>
              <a:rPr lang="en-US"/>
            </a:br>
            <a:br>
              <a:rPr lang="en-US"/>
            </a:br>
            <a:r>
              <a:rPr lang="en-US"/>
              <a:t>To add an image here: </a:t>
            </a:r>
            <a:br>
              <a:rPr lang="en-US"/>
            </a:br>
            <a:r>
              <a:rPr lang="en-US"/>
              <a:t>Click the icon and select Brand Pictures, </a:t>
            </a:r>
            <a:br>
              <a:rPr lang="en-US"/>
            </a:br>
            <a:r>
              <a:rPr lang="en-US"/>
              <a:t>or insert a file from your computer.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The image can then be scaled within </a:t>
            </a:r>
            <a:br>
              <a:rPr lang="en-US"/>
            </a:br>
            <a:r>
              <a:rPr lang="en-US"/>
              <a:t>the frame by using the Crop feature in </a:t>
            </a:r>
            <a:br>
              <a:rPr lang="en-US"/>
            </a:br>
            <a:r>
              <a:rPr lang="en-US"/>
              <a:t>the Picture Format tab of the ribbon.</a:t>
            </a:r>
            <a:br>
              <a:rPr lang="en-US"/>
            </a:br>
            <a:r>
              <a:rPr lang="en-US"/>
              <a:t>_______________________________</a:t>
            </a:r>
          </a:p>
        </p:txBody>
      </p:sp>
      <p:pic>
        <p:nvPicPr>
          <p:cNvPr id="7" name="Picture 2" descr="Image result for ASTRAZENECA LOGO">
            <a:extLst>
              <a:ext uri="{FF2B5EF4-FFF2-40B4-BE49-F238E27FC236}">
                <a16:creationId xmlns:a16="http://schemas.microsoft.com/office/drawing/2014/main" id="{1ED72C3C-E918-420F-9374-6F1CBE3946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6" y="576767"/>
            <a:ext cx="2405987" cy="65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2E5583-912E-4EA8-8EDC-7B6B86E762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4328932"/>
            <a:ext cx="5184775" cy="120376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subtitle / presenter name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31862-37A9-4364-9D96-47810B11870D}"/>
              </a:ext>
            </a:extLst>
          </p:cNvPr>
          <p:cNvSpPr/>
          <p:nvPr userDrawn="1"/>
        </p:nvSpPr>
        <p:spPr>
          <a:xfrm>
            <a:off x="342900" y="404813"/>
            <a:ext cx="2794000" cy="9204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2400" err="1"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6A1CD-3FD6-4AD3-876A-75F060E88A2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407987" y="5887668"/>
            <a:ext cx="1279358" cy="309145"/>
          </a:xfrm>
        </p:spPr>
        <p:txBody>
          <a:bodyPr lIns="0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260595-7C87-4D29-977E-EE25A0D9291A}"/>
              </a:ext>
            </a:extLst>
          </p:cNvPr>
          <p:cNvSpPr/>
          <p:nvPr userDrawn="1"/>
        </p:nvSpPr>
        <p:spPr>
          <a:xfrm>
            <a:off x="-2087955" y="1"/>
            <a:ext cx="2064161" cy="6858000"/>
          </a:xfrm>
          <a:custGeom>
            <a:avLst/>
            <a:gdLst>
              <a:gd name="connsiteX0" fmla="*/ 0 w 2064161"/>
              <a:gd name="connsiteY0" fmla="*/ 0 h 6858000"/>
              <a:gd name="connsiteX1" fmla="*/ 2002971 w 2064161"/>
              <a:gd name="connsiteY1" fmla="*/ 0 h 6858000"/>
              <a:gd name="connsiteX2" fmla="*/ 2002971 w 2064161"/>
              <a:gd name="connsiteY2" fmla="*/ 6447122 h 6858000"/>
              <a:gd name="connsiteX3" fmla="*/ 2064161 w 2064161"/>
              <a:gd name="connsiteY3" fmla="*/ 6538118 h 6858000"/>
              <a:gd name="connsiteX4" fmla="*/ 2002971 w 2064161"/>
              <a:gd name="connsiteY4" fmla="*/ 6629114 h 6858000"/>
              <a:gd name="connsiteX5" fmla="*/ 2002971 w 2064161"/>
              <a:gd name="connsiteY5" fmla="*/ 6858000 h 6858000"/>
              <a:gd name="connsiteX6" fmla="*/ 0 w 206416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4161" h="6858000">
                <a:moveTo>
                  <a:pt x="0" y="0"/>
                </a:moveTo>
                <a:lnTo>
                  <a:pt x="2002971" y="0"/>
                </a:lnTo>
                <a:lnTo>
                  <a:pt x="2002971" y="6447122"/>
                </a:lnTo>
                <a:lnTo>
                  <a:pt x="2064161" y="6538118"/>
                </a:lnTo>
                <a:lnTo>
                  <a:pt x="2002971" y="6629114"/>
                </a:lnTo>
                <a:lnTo>
                  <a:pt x="20029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Ins="144000" bIns="216000" rtlCol="0" anchor="b" anchorCtr="0">
            <a:no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400">
                <a:solidFill>
                  <a:schemeClr val="tx1"/>
                </a:solidFill>
              </a:rPr>
              <a:t>Please ensure you have added the correct confidentiality statement.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400">
                <a:solidFill>
                  <a:schemeClr val="tx1"/>
                </a:solidFill>
              </a:rPr>
              <a:t>Type the correct statement: </a:t>
            </a:r>
            <a:br>
              <a:rPr lang="en-GB" sz="1400">
                <a:solidFill>
                  <a:schemeClr val="accent1"/>
                </a:solidFill>
              </a:rPr>
            </a:br>
            <a:r>
              <a:rPr lang="en-GB" sz="1400">
                <a:solidFill>
                  <a:schemeClr val="accent1"/>
                </a:solidFill>
              </a:rPr>
              <a:t>‘</a:t>
            </a:r>
            <a:r>
              <a:rPr lang="en-GB" sz="1400" b="1" i="1">
                <a:solidFill>
                  <a:schemeClr val="accent1"/>
                </a:solidFill>
              </a:rPr>
              <a:t>Company Restricted’ </a:t>
            </a:r>
            <a:r>
              <a:rPr lang="en-GB" sz="1400" b="0">
                <a:solidFill>
                  <a:schemeClr val="tx1"/>
                </a:solidFill>
              </a:rPr>
              <a:t>or</a:t>
            </a:r>
            <a:r>
              <a:rPr lang="en-GB" sz="1400" b="1">
                <a:solidFill>
                  <a:schemeClr val="accent1"/>
                </a:solidFill>
              </a:rPr>
              <a:t> ‘</a:t>
            </a:r>
            <a:r>
              <a:rPr lang="en-GB" sz="1400" b="1" i="1">
                <a:solidFill>
                  <a:schemeClr val="accent1"/>
                </a:solidFill>
              </a:rPr>
              <a:t>Strictly Confidential’ </a:t>
            </a:r>
            <a:r>
              <a:rPr lang="en-GB" sz="1400" b="0" i="1">
                <a:solidFill>
                  <a:schemeClr val="tx1"/>
                </a:solidFill>
              </a:rPr>
              <a:t>.</a:t>
            </a:r>
            <a:r>
              <a:rPr lang="en-GB" sz="1400" b="1" i="1">
                <a:solidFill>
                  <a:schemeClr val="accent1"/>
                </a:solidFill>
              </a:rPr>
              <a:t> </a:t>
            </a:r>
            <a:r>
              <a:rPr lang="en-GB" sz="1400" b="0" i="0">
                <a:solidFill>
                  <a:schemeClr val="tx1"/>
                </a:solidFill>
              </a:rPr>
              <a:t>No statement is needed </a:t>
            </a:r>
            <a:br>
              <a:rPr lang="en-GB" sz="1400" b="0" i="0">
                <a:solidFill>
                  <a:schemeClr val="tx1"/>
                </a:solidFill>
              </a:rPr>
            </a:br>
            <a:r>
              <a:rPr lang="en-GB" sz="1400" b="0" i="0">
                <a:solidFill>
                  <a:schemeClr val="tx1"/>
                </a:solidFill>
              </a:rPr>
              <a:t>for public information. </a:t>
            </a:r>
            <a:endParaRPr lang="en-GB" sz="1400" b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809C05-E460-4D1A-BC84-C63C988F5D2D}"/>
              </a:ext>
            </a:extLst>
          </p:cNvPr>
          <p:cNvSpPr/>
          <p:nvPr userDrawn="1"/>
        </p:nvSpPr>
        <p:spPr>
          <a:xfrm>
            <a:off x="-1944694" y="3878333"/>
            <a:ext cx="419968" cy="4199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b="1">
                <a:solidFill>
                  <a:schemeClr val="bg1"/>
                </a:solidFill>
                <a:latin typeface="+mn-lt"/>
              </a:rPr>
              <a:t>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68ED59-10F2-418A-8E8D-5A205AB6BDF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7988" y="6420976"/>
            <a:ext cx="5184775" cy="234286"/>
          </a:xfrm>
        </p:spPr>
        <p:txBody>
          <a:bodyPr lIns="0" tIns="36000" rIns="0" bIns="36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1050"/>
            </a:lvl1pPr>
            <a:lvl2pPr marL="432000" indent="0">
              <a:buNone/>
              <a:defRPr sz="1050"/>
            </a:lvl2pPr>
            <a:lvl3pPr marL="684000" indent="0">
              <a:buNone/>
              <a:defRPr sz="1050"/>
            </a:lvl3pPr>
            <a:lvl4pPr marL="828000" indent="0">
              <a:buNone/>
              <a:defRPr sz="1050"/>
            </a:lvl4pPr>
            <a:lvl5pPr marL="959400" indent="0">
              <a:buNone/>
              <a:defRPr sz="1050"/>
            </a:lvl5pPr>
          </a:lstStyle>
          <a:p>
            <a:pPr lvl="0"/>
            <a:r>
              <a:rPr lang="en-US"/>
              <a:t>Click to add confidentiality statement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870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22" userDrawn="1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econdary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DCC3B-CA12-4A4B-B5F5-D2062F3C58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7" y="1486304"/>
            <a:ext cx="5185093" cy="2649135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3506CBD9-0F78-454A-9842-87C2546180B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88475" y="0"/>
            <a:ext cx="6004761" cy="6865200"/>
          </a:xfrm>
          <a:custGeom>
            <a:avLst/>
            <a:gdLst>
              <a:gd name="connsiteX0" fmla="*/ 1547827 w 6004761"/>
              <a:gd name="connsiteY0" fmla="*/ 0 h 6864096"/>
              <a:gd name="connsiteX1" fmla="*/ 6004760 w 6004761"/>
              <a:gd name="connsiteY1" fmla="*/ 0 h 6864096"/>
              <a:gd name="connsiteX2" fmla="*/ 6004761 w 6004761"/>
              <a:gd name="connsiteY2" fmla="*/ 6864096 h 6864096"/>
              <a:gd name="connsiteX3" fmla="*/ 1554450 w 6004761"/>
              <a:gd name="connsiteY3" fmla="*/ 6864096 h 6864096"/>
              <a:gd name="connsiteX4" fmla="*/ 1379124 w 6004761"/>
              <a:gd name="connsiteY4" fmla="*/ 6702826 h 6864096"/>
              <a:gd name="connsiteX5" fmla="*/ 0 w 6004761"/>
              <a:gd name="connsiteY5" fmla="*/ 3429001 h 6864096"/>
              <a:gd name="connsiteX6" fmla="*/ 1379124 w 6004761"/>
              <a:gd name="connsiteY6" fmla="*/ 155178 h 6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04761" h="6864096">
                <a:moveTo>
                  <a:pt x="1547827" y="0"/>
                </a:moveTo>
                <a:lnTo>
                  <a:pt x="6004760" y="0"/>
                </a:lnTo>
                <a:lnTo>
                  <a:pt x="6004761" y="6864096"/>
                </a:lnTo>
                <a:lnTo>
                  <a:pt x="1554450" y="6864096"/>
                </a:lnTo>
                <a:lnTo>
                  <a:pt x="1379124" y="6702826"/>
                </a:lnTo>
                <a:cubicBezTo>
                  <a:pt x="528239" y="5871990"/>
                  <a:pt x="0" y="4712184"/>
                  <a:pt x="0" y="3429001"/>
                </a:cubicBezTo>
                <a:cubicBezTo>
                  <a:pt x="0" y="2145819"/>
                  <a:pt x="528239" y="986013"/>
                  <a:pt x="1379124" y="155178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91440" tIns="432000" rIns="91440" bIns="7315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/>
            <a:r>
              <a:rPr lang="en-US"/>
              <a:t>_______________________________</a:t>
            </a:r>
            <a:br>
              <a:rPr lang="en-US"/>
            </a:br>
            <a:br>
              <a:rPr lang="en-US"/>
            </a:br>
            <a:r>
              <a:rPr lang="en-US"/>
              <a:t>To add an image here: </a:t>
            </a:r>
            <a:br>
              <a:rPr lang="en-US"/>
            </a:br>
            <a:r>
              <a:rPr lang="en-US"/>
              <a:t>Click the icon and select Brand Pictures, </a:t>
            </a:r>
            <a:br>
              <a:rPr lang="en-US"/>
            </a:br>
            <a:r>
              <a:rPr lang="en-US"/>
              <a:t>or insert a file from your computer.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The image can then be scaled within </a:t>
            </a:r>
            <a:br>
              <a:rPr lang="en-US"/>
            </a:br>
            <a:r>
              <a:rPr lang="en-US"/>
              <a:t>the frame by using the Crop feature in </a:t>
            </a:r>
            <a:br>
              <a:rPr lang="en-US"/>
            </a:br>
            <a:r>
              <a:rPr lang="en-US"/>
              <a:t>the Picture Format tab of the ribbon.</a:t>
            </a:r>
            <a:br>
              <a:rPr lang="en-US"/>
            </a:br>
            <a:r>
              <a:rPr lang="en-US"/>
              <a:t>_______________________________</a:t>
            </a:r>
          </a:p>
        </p:txBody>
      </p:sp>
      <p:pic>
        <p:nvPicPr>
          <p:cNvPr id="7" name="Picture 2" descr="Image result for ASTRAZENECA LOGO">
            <a:extLst>
              <a:ext uri="{FF2B5EF4-FFF2-40B4-BE49-F238E27FC236}">
                <a16:creationId xmlns:a16="http://schemas.microsoft.com/office/drawing/2014/main" id="{1ED72C3C-E918-420F-9374-6F1CBE3946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6" y="576767"/>
            <a:ext cx="2405987" cy="65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2E5583-912E-4EA8-8EDC-7B6B86E762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4328932"/>
            <a:ext cx="5184775" cy="120376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subtitle / presenter name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31862-37A9-4364-9D96-47810B11870D}"/>
              </a:ext>
            </a:extLst>
          </p:cNvPr>
          <p:cNvSpPr/>
          <p:nvPr userDrawn="1"/>
        </p:nvSpPr>
        <p:spPr>
          <a:xfrm>
            <a:off x="342900" y="404813"/>
            <a:ext cx="2794000" cy="9204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2400" err="1"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6A1CD-3FD6-4AD3-876A-75F060E88A2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407987" y="5887668"/>
            <a:ext cx="1279358" cy="309145"/>
          </a:xfrm>
        </p:spPr>
        <p:txBody>
          <a:bodyPr lIns="0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94F9465-82DF-4370-9E47-56C71396EFC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530600" y="622299"/>
            <a:ext cx="2062480" cy="635001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/>
            </a:lvl1pPr>
          </a:lstStyle>
          <a:p>
            <a:r>
              <a:rPr lang="en-US"/>
              <a:t>Use this placeholder for a secondary logo if needed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F0B1B31-3000-4CD8-BB26-CDF0CF4ED3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7988" y="6420976"/>
            <a:ext cx="5184775" cy="234286"/>
          </a:xfrm>
        </p:spPr>
        <p:txBody>
          <a:bodyPr lIns="0" tIns="36000" rIns="0" bIns="36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1050"/>
            </a:lvl1pPr>
            <a:lvl2pPr marL="432000" indent="0">
              <a:buNone/>
              <a:defRPr sz="1050"/>
            </a:lvl2pPr>
            <a:lvl3pPr marL="684000" indent="0">
              <a:buNone/>
              <a:defRPr sz="1050"/>
            </a:lvl3pPr>
            <a:lvl4pPr marL="828000" indent="0">
              <a:buNone/>
              <a:defRPr sz="1050"/>
            </a:lvl4pPr>
            <a:lvl5pPr marL="959400" indent="0">
              <a:buNone/>
              <a:defRPr sz="1050"/>
            </a:lvl5pPr>
          </a:lstStyle>
          <a:p>
            <a:pPr lvl="0"/>
            <a:r>
              <a:rPr lang="en-US"/>
              <a:t>Click to add confidentiality statement here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C86533-B59D-4640-AA9B-D75189B4B4CA}"/>
              </a:ext>
            </a:extLst>
          </p:cNvPr>
          <p:cNvSpPr/>
          <p:nvPr userDrawn="1"/>
        </p:nvSpPr>
        <p:spPr>
          <a:xfrm>
            <a:off x="-2087955" y="1"/>
            <a:ext cx="2064161" cy="6858000"/>
          </a:xfrm>
          <a:custGeom>
            <a:avLst/>
            <a:gdLst>
              <a:gd name="connsiteX0" fmla="*/ 0 w 2064161"/>
              <a:gd name="connsiteY0" fmla="*/ 0 h 6858000"/>
              <a:gd name="connsiteX1" fmla="*/ 2002971 w 2064161"/>
              <a:gd name="connsiteY1" fmla="*/ 0 h 6858000"/>
              <a:gd name="connsiteX2" fmla="*/ 2002971 w 2064161"/>
              <a:gd name="connsiteY2" fmla="*/ 6447122 h 6858000"/>
              <a:gd name="connsiteX3" fmla="*/ 2064161 w 2064161"/>
              <a:gd name="connsiteY3" fmla="*/ 6538118 h 6858000"/>
              <a:gd name="connsiteX4" fmla="*/ 2002971 w 2064161"/>
              <a:gd name="connsiteY4" fmla="*/ 6629114 h 6858000"/>
              <a:gd name="connsiteX5" fmla="*/ 2002971 w 2064161"/>
              <a:gd name="connsiteY5" fmla="*/ 6858000 h 6858000"/>
              <a:gd name="connsiteX6" fmla="*/ 0 w 206416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4161" h="6858000">
                <a:moveTo>
                  <a:pt x="0" y="0"/>
                </a:moveTo>
                <a:lnTo>
                  <a:pt x="2002971" y="0"/>
                </a:lnTo>
                <a:lnTo>
                  <a:pt x="2002971" y="6447122"/>
                </a:lnTo>
                <a:lnTo>
                  <a:pt x="2064161" y="6538118"/>
                </a:lnTo>
                <a:lnTo>
                  <a:pt x="2002971" y="6629114"/>
                </a:lnTo>
                <a:lnTo>
                  <a:pt x="20029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Ins="144000" bIns="216000" rtlCol="0" anchor="b" anchorCtr="0">
            <a:no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400">
                <a:solidFill>
                  <a:schemeClr val="tx1"/>
                </a:solidFill>
              </a:rPr>
              <a:t>Please ensure you have added the correct confidentiality statement.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400">
                <a:solidFill>
                  <a:schemeClr val="tx1"/>
                </a:solidFill>
              </a:rPr>
              <a:t>Type the correct statement: </a:t>
            </a:r>
            <a:br>
              <a:rPr lang="en-GB" sz="1400">
                <a:solidFill>
                  <a:schemeClr val="accent1"/>
                </a:solidFill>
              </a:rPr>
            </a:br>
            <a:r>
              <a:rPr lang="en-GB" sz="1400">
                <a:solidFill>
                  <a:schemeClr val="accent1"/>
                </a:solidFill>
              </a:rPr>
              <a:t>‘</a:t>
            </a:r>
            <a:r>
              <a:rPr lang="en-GB" sz="1400" b="1" i="1">
                <a:solidFill>
                  <a:schemeClr val="accent1"/>
                </a:solidFill>
              </a:rPr>
              <a:t>Company Restricted’ </a:t>
            </a:r>
            <a:r>
              <a:rPr lang="en-GB" sz="1400" b="0">
                <a:solidFill>
                  <a:schemeClr val="tx1"/>
                </a:solidFill>
              </a:rPr>
              <a:t>or</a:t>
            </a:r>
            <a:r>
              <a:rPr lang="en-GB" sz="1400" b="1">
                <a:solidFill>
                  <a:schemeClr val="accent1"/>
                </a:solidFill>
              </a:rPr>
              <a:t> ‘</a:t>
            </a:r>
            <a:r>
              <a:rPr lang="en-GB" sz="1400" b="1" i="1">
                <a:solidFill>
                  <a:schemeClr val="accent1"/>
                </a:solidFill>
              </a:rPr>
              <a:t>Strictly Confidential’ </a:t>
            </a:r>
            <a:r>
              <a:rPr lang="en-GB" sz="1400" b="0" i="1">
                <a:solidFill>
                  <a:schemeClr val="tx1"/>
                </a:solidFill>
              </a:rPr>
              <a:t>.</a:t>
            </a:r>
            <a:r>
              <a:rPr lang="en-GB" sz="1400" b="1" i="1">
                <a:solidFill>
                  <a:schemeClr val="accent1"/>
                </a:solidFill>
              </a:rPr>
              <a:t> </a:t>
            </a:r>
            <a:r>
              <a:rPr lang="en-GB" sz="1400" b="0" i="0">
                <a:solidFill>
                  <a:schemeClr val="tx1"/>
                </a:solidFill>
              </a:rPr>
              <a:t>No statement is needed </a:t>
            </a:r>
            <a:br>
              <a:rPr lang="en-GB" sz="1400" b="0" i="0">
                <a:solidFill>
                  <a:schemeClr val="tx1"/>
                </a:solidFill>
              </a:rPr>
            </a:br>
            <a:r>
              <a:rPr lang="en-GB" sz="1400" b="0" i="0">
                <a:solidFill>
                  <a:schemeClr val="tx1"/>
                </a:solidFill>
              </a:rPr>
              <a:t>for public information. </a:t>
            </a:r>
            <a:endParaRPr lang="en-GB" sz="1400" b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3181C7-2372-4ADB-A7E1-372907919D37}"/>
              </a:ext>
            </a:extLst>
          </p:cNvPr>
          <p:cNvSpPr/>
          <p:nvPr userDrawn="1"/>
        </p:nvSpPr>
        <p:spPr>
          <a:xfrm>
            <a:off x="-1944694" y="3878333"/>
            <a:ext cx="419968" cy="4199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b="1">
                <a:solidFill>
                  <a:schemeClr val="bg1"/>
                </a:solidFill>
                <a:latin typeface="+mn-lt"/>
              </a:rPr>
              <a:t>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4878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22" userDrawn="1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DCC3B-CA12-4A4B-B5F5-D2062F3C58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7" y="1486304"/>
            <a:ext cx="5185093" cy="2649135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3506CBD9-0F78-454A-9842-87C2546180B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88475" y="0"/>
            <a:ext cx="6004761" cy="6865200"/>
          </a:xfrm>
          <a:custGeom>
            <a:avLst/>
            <a:gdLst>
              <a:gd name="connsiteX0" fmla="*/ 1547827 w 6004761"/>
              <a:gd name="connsiteY0" fmla="*/ 0 h 6864096"/>
              <a:gd name="connsiteX1" fmla="*/ 6004760 w 6004761"/>
              <a:gd name="connsiteY1" fmla="*/ 0 h 6864096"/>
              <a:gd name="connsiteX2" fmla="*/ 6004761 w 6004761"/>
              <a:gd name="connsiteY2" fmla="*/ 6864096 h 6864096"/>
              <a:gd name="connsiteX3" fmla="*/ 1554450 w 6004761"/>
              <a:gd name="connsiteY3" fmla="*/ 6864096 h 6864096"/>
              <a:gd name="connsiteX4" fmla="*/ 1379124 w 6004761"/>
              <a:gd name="connsiteY4" fmla="*/ 6702826 h 6864096"/>
              <a:gd name="connsiteX5" fmla="*/ 0 w 6004761"/>
              <a:gd name="connsiteY5" fmla="*/ 3429001 h 6864096"/>
              <a:gd name="connsiteX6" fmla="*/ 1379124 w 6004761"/>
              <a:gd name="connsiteY6" fmla="*/ 155178 h 6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04761" h="6864096">
                <a:moveTo>
                  <a:pt x="1547827" y="0"/>
                </a:moveTo>
                <a:lnTo>
                  <a:pt x="6004760" y="0"/>
                </a:lnTo>
                <a:lnTo>
                  <a:pt x="6004761" y="6864096"/>
                </a:lnTo>
                <a:lnTo>
                  <a:pt x="1554450" y="6864096"/>
                </a:lnTo>
                <a:lnTo>
                  <a:pt x="1379124" y="6702826"/>
                </a:lnTo>
                <a:cubicBezTo>
                  <a:pt x="528239" y="5871990"/>
                  <a:pt x="0" y="4712184"/>
                  <a:pt x="0" y="3429001"/>
                </a:cubicBezTo>
                <a:cubicBezTo>
                  <a:pt x="0" y="2145819"/>
                  <a:pt x="528239" y="986013"/>
                  <a:pt x="1379124" y="155178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91440" tIns="432000" rIns="91440" bIns="7315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/>
            <a:r>
              <a:rPr lang="en-US"/>
              <a:t>_______________________________</a:t>
            </a:r>
            <a:br>
              <a:rPr lang="en-US"/>
            </a:br>
            <a:br>
              <a:rPr lang="en-US"/>
            </a:br>
            <a:r>
              <a:rPr lang="en-US"/>
              <a:t>To add an image here: </a:t>
            </a:r>
            <a:br>
              <a:rPr lang="en-US"/>
            </a:br>
            <a:r>
              <a:rPr lang="en-US"/>
              <a:t>Click the icon and select Brand Pictures, </a:t>
            </a:r>
            <a:br>
              <a:rPr lang="en-US"/>
            </a:br>
            <a:r>
              <a:rPr lang="en-US"/>
              <a:t>or insert a file from your computer.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The image can then be scaled within </a:t>
            </a:r>
            <a:br>
              <a:rPr lang="en-US"/>
            </a:br>
            <a:r>
              <a:rPr lang="en-US"/>
              <a:t>the frame by using the Crop feature in </a:t>
            </a:r>
            <a:br>
              <a:rPr lang="en-US"/>
            </a:br>
            <a:r>
              <a:rPr lang="en-US"/>
              <a:t>the Picture Format tab of the ribbon.</a:t>
            </a:r>
            <a:br>
              <a:rPr lang="en-US"/>
            </a:br>
            <a:r>
              <a:rPr lang="en-US"/>
              <a:t>_______________________________</a:t>
            </a:r>
          </a:p>
        </p:txBody>
      </p:sp>
      <p:pic>
        <p:nvPicPr>
          <p:cNvPr id="7" name="Picture 2" descr="Image result for ASTRAZENECA LOGO">
            <a:extLst>
              <a:ext uri="{FF2B5EF4-FFF2-40B4-BE49-F238E27FC236}">
                <a16:creationId xmlns:a16="http://schemas.microsoft.com/office/drawing/2014/main" id="{1ED72C3C-E918-420F-9374-6F1CBE3946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804" y="576767"/>
            <a:ext cx="2405987" cy="65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2E5583-912E-4EA8-8EDC-7B6B86E762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4328932"/>
            <a:ext cx="5184775" cy="120376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subtitle / presenter name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31862-37A9-4364-9D96-47810B11870D}"/>
              </a:ext>
            </a:extLst>
          </p:cNvPr>
          <p:cNvSpPr/>
          <p:nvPr userDrawn="1"/>
        </p:nvSpPr>
        <p:spPr>
          <a:xfrm>
            <a:off x="3065862" y="404813"/>
            <a:ext cx="2794000" cy="9204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2400" err="1"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6A1CD-3FD6-4AD3-876A-75F060E88A2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407987" y="5887668"/>
            <a:ext cx="1279358" cy="309145"/>
          </a:xfrm>
        </p:spPr>
        <p:txBody>
          <a:bodyPr lIns="0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94F9465-82DF-4370-9E47-56C71396EFC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12276" y="622299"/>
            <a:ext cx="2062480" cy="635001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/>
            </a:lvl1pPr>
          </a:lstStyle>
          <a:p>
            <a:r>
              <a:rPr lang="en-US"/>
              <a:t>Use this placeholder for a secondary logo if needed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F0B1B31-3000-4CD8-BB26-CDF0CF4ED3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7988" y="6420976"/>
            <a:ext cx="5184775" cy="234286"/>
          </a:xfrm>
        </p:spPr>
        <p:txBody>
          <a:bodyPr lIns="0" tIns="36000" rIns="0" bIns="36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1050"/>
            </a:lvl1pPr>
            <a:lvl2pPr marL="432000" indent="0">
              <a:buNone/>
              <a:defRPr sz="1050"/>
            </a:lvl2pPr>
            <a:lvl3pPr marL="684000" indent="0">
              <a:buNone/>
              <a:defRPr sz="1050"/>
            </a:lvl3pPr>
            <a:lvl4pPr marL="828000" indent="0">
              <a:buNone/>
              <a:defRPr sz="1050"/>
            </a:lvl4pPr>
            <a:lvl5pPr marL="959400" indent="0">
              <a:buNone/>
              <a:defRPr sz="1050"/>
            </a:lvl5pPr>
          </a:lstStyle>
          <a:p>
            <a:pPr lvl="0"/>
            <a:r>
              <a:rPr lang="en-US"/>
              <a:t>Click to add confidentiality statement here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C86533-B59D-4640-AA9B-D75189B4B4CA}"/>
              </a:ext>
            </a:extLst>
          </p:cNvPr>
          <p:cNvSpPr/>
          <p:nvPr userDrawn="1"/>
        </p:nvSpPr>
        <p:spPr>
          <a:xfrm>
            <a:off x="-2087955" y="1"/>
            <a:ext cx="2064161" cy="6858000"/>
          </a:xfrm>
          <a:custGeom>
            <a:avLst/>
            <a:gdLst>
              <a:gd name="connsiteX0" fmla="*/ 0 w 2064161"/>
              <a:gd name="connsiteY0" fmla="*/ 0 h 6858000"/>
              <a:gd name="connsiteX1" fmla="*/ 2002971 w 2064161"/>
              <a:gd name="connsiteY1" fmla="*/ 0 h 6858000"/>
              <a:gd name="connsiteX2" fmla="*/ 2002971 w 2064161"/>
              <a:gd name="connsiteY2" fmla="*/ 6447122 h 6858000"/>
              <a:gd name="connsiteX3" fmla="*/ 2064161 w 2064161"/>
              <a:gd name="connsiteY3" fmla="*/ 6538118 h 6858000"/>
              <a:gd name="connsiteX4" fmla="*/ 2002971 w 2064161"/>
              <a:gd name="connsiteY4" fmla="*/ 6629114 h 6858000"/>
              <a:gd name="connsiteX5" fmla="*/ 2002971 w 2064161"/>
              <a:gd name="connsiteY5" fmla="*/ 6858000 h 6858000"/>
              <a:gd name="connsiteX6" fmla="*/ 0 w 206416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4161" h="6858000">
                <a:moveTo>
                  <a:pt x="0" y="0"/>
                </a:moveTo>
                <a:lnTo>
                  <a:pt x="2002971" y="0"/>
                </a:lnTo>
                <a:lnTo>
                  <a:pt x="2002971" y="6447122"/>
                </a:lnTo>
                <a:lnTo>
                  <a:pt x="2064161" y="6538118"/>
                </a:lnTo>
                <a:lnTo>
                  <a:pt x="2002971" y="6629114"/>
                </a:lnTo>
                <a:lnTo>
                  <a:pt x="20029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Ins="144000" bIns="216000" rtlCol="0" anchor="b" anchorCtr="0">
            <a:no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400">
                <a:solidFill>
                  <a:schemeClr val="tx1"/>
                </a:solidFill>
              </a:rPr>
              <a:t>Please ensure you have added the correct confidentiality statement.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400">
                <a:solidFill>
                  <a:schemeClr val="tx1"/>
                </a:solidFill>
              </a:rPr>
              <a:t>Type the correct statement: </a:t>
            </a:r>
            <a:br>
              <a:rPr lang="en-GB" sz="1400">
                <a:solidFill>
                  <a:schemeClr val="accent1"/>
                </a:solidFill>
              </a:rPr>
            </a:br>
            <a:r>
              <a:rPr lang="en-GB" sz="1400">
                <a:solidFill>
                  <a:schemeClr val="accent1"/>
                </a:solidFill>
              </a:rPr>
              <a:t>‘</a:t>
            </a:r>
            <a:r>
              <a:rPr lang="en-GB" sz="1400" b="1" i="1">
                <a:solidFill>
                  <a:schemeClr val="accent1"/>
                </a:solidFill>
              </a:rPr>
              <a:t>Company Restricted’ </a:t>
            </a:r>
            <a:r>
              <a:rPr lang="en-GB" sz="1400" b="0">
                <a:solidFill>
                  <a:schemeClr val="tx1"/>
                </a:solidFill>
              </a:rPr>
              <a:t>or</a:t>
            </a:r>
            <a:r>
              <a:rPr lang="en-GB" sz="1400" b="1">
                <a:solidFill>
                  <a:schemeClr val="accent1"/>
                </a:solidFill>
              </a:rPr>
              <a:t> ‘</a:t>
            </a:r>
            <a:r>
              <a:rPr lang="en-GB" sz="1400" b="1" i="1">
                <a:solidFill>
                  <a:schemeClr val="accent1"/>
                </a:solidFill>
              </a:rPr>
              <a:t>Strictly Confidential’ </a:t>
            </a:r>
            <a:r>
              <a:rPr lang="en-GB" sz="1400" b="0" i="1">
                <a:solidFill>
                  <a:schemeClr val="tx1"/>
                </a:solidFill>
              </a:rPr>
              <a:t>.</a:t>
            </a:r>
            <a:r>
              <a:rPr lang="en-GB" sz="1400" b="1" i="1">
                <a:solidFill>
                  <a:schemeClr val="accent1"/>
                </a:solidFill>
              </a:rPr>
              <a:t> </a:t>
            </a:r>
            <a:r>
              <a:rPr lang="en-GB" sz="1400" b="0" i="0">
                <a:solidFill>
                  <a:schemeClr val="tx1"/>
                </a:solidFill>
              </a:rPr>
              <a:t>No statement is needed </a:t>
            </a:r>
            <a:br>
              <a:rPr lang="en-GB" sz="1400" b="0" i="0">
                <a:solidFill>
                  <a:schemeClr val="tx1"/>
                </a:solidFill>
              </a:rPr>
            </a:br>
            <a:r>
              <a:rPr lang="en-GB" sz="1400" b="0" i="0">
                <a:solidFill>
                  <a:schemeClr val="tx1"/>
                </a:solidFill>
              </a:rPr>
              <a:t>for public information. </a:t>
            </a:r>
            <a:endParaRPr lang="en-GB" sz="1400" b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3181C7-2372-4ADB-A7E1-372907919D37}"/>
              </a:ext>
            </a:extLst>
          </p:cNvPr>
          <p:cNvSpPr/>
          <p:nvPr userDrawn="1"/>
        </p:nvSpPr>
        <p:spPr>
          <a:xfrm>
            <a:off x="-1944694" y="3878333"/>
            <a:ext cx="419968" cy="4199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b="1">
                <a:solidFill>
                  <a:schemeClr val="bg1"/>
                </a:solidFill>
                <a:latin typeface="+mn-lt"/>
              </a:rPr>
              <a:t>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043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22" userDrawn="1">
          <p15:clr>
            <a:srgbClr val="C35E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B1523F-CCFB-4B58-AB3F-DEC8A49B7F24}"/>
              </a:ext>
            </a:extLst>
          </p:cNvPr>
          <p:cNvSpPr/>
          <p:nvPr userDrawn="1"/>
        </p:nvSpPr>
        <p:spPr>
          <a:xfrm>
            <a:off x="9855200" y="4927601"/>
            <a:ext cx="2336800" cy="193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DCC3B-CA12-4A4B-B5F5-D2062F3C58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6" y="2148952"/>
            <a:ext cx="4356101" cy="1986487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enter </a:t>
            </a:r>
            <a:br>
              <a:rPr lang="en-US"/>
            </a:br>
            <a:r>
              <a:rPr lang="en-US"/>
              <a:t>title here</a:t>
            </a:r>
          </a:p>
        </p:txBody>
      </p:sp>
      <p:pic>
        <p:nvPicPr>
          <p:cNvPr id="7" name="Picture 2" descr="Image result for ASTRAZENECA LOGO">
            <a:extLst>
              <a:ext uri="{FF2B5EF4-FFF2-40B4-BE49-F238E27FC236}">
                <a16:creationId xmlns:a16="http://schemas.microsoft.com/office/drawing/2014/main" id="{1ED72C3C-E918-420F-9374-6F1CBE3946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6" y="576767"/>
            <a:ext cx="2405987" cy="65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2E5583-912E-4EA8-8EDC-7B6B86E762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7" y="4328932"/>
            <a:ext cx="4355835" cy="1203767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subtitle /</a:t>
            </a:r>
            <a:br>
              <a:rPr lang="en-US"/>
            </a:br>
            <a:r>
              <a:rPr lang="en-US"/>
              <a:t>presenter name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31862-37A9-4364-9D96-47810B11870D}"/>
              </a:ext>
            </a:extLst>
          </p:cNvPr>
          <p:cNvSpPr/>
          <p:nvPr userDrawn="1"/>
        </p:nvSpPr>
        <p:spPr>
          <a:xfrm>
            <a:off x="342900" y="404813"/>
            <a:ext cx="2794000" cy="9204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2400" err="1"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6A1CD-3FD6-4AD3-876A-75F060E88A2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407987" y="5887668"/>
            <a:ext cx="1279358" cy="309145"/>
          </a:xfrm>
        </p:spPr>
        <p:txBody>
          <a:bodyPr lIns="0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2A73A7-F1E1-4085-B3F6-999828C7F54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22520" y="0"/>
            <a:ext cx="7269480" cy="6858000"/>
          </a:xfrm>
          <a:custGeom>
            <a:avLst/>
            <a:gdLst>
              <a:gd name="connsiteX0" fmla="*/ 2049352 w 7269480"/>
              <a:gd name="connsiteY0" fmla="*/ 0 h 6858000"/>
              <a:gd name="connsiteX1" fmla="*/ 3164301 w 7269480"/>
              <a:gd name="connsiteY1" fmla="*/ 0 h 6858000"/>
              <a:gd name="connsiteX2" fmla="*/ 5735747 w 7269480"/>
              <a:gd name="connsiteY2" fmla="*/ 0 h 6858000"/>
              <a:gd name="connsiteX3" fmla="*/ 5735748 w 7269480"/>
              <a:gd name="connsiteY3" fmla="*/ 0 h 6858000"/>
              <a:gd name="connsiteX4" fmla="*/ 5747970 w 7269480"/>
              <a:gd name="connsiteY4" fmla="*/ 6260 h 6858000"/>
              <a:gd name="connsiteX5" fmla="*/ 7120314 w 7269480"/>
              <a:gd name="connsiteY5" fmla="*/ 1252638 h 6858000"/>
              <a:gd name="connsiteX6" fmla="*/ 7269480 w 7269480"/>
              <a:gd name="connsiteY6" fmla="*/ 1498173 h 6858000"/>
              <a:gd name="connsiteX7" fmla="*/ 7269480 w 7269480"/>
              <a:gd name="connsiteY7" fmla="*/ 5359828 h 6858000"/>
              <a:gd name="connsiteX8" fmla="*/ 7120314 w 7269480"/>
              <a:gd name="connsiteY8" fmla="*/ 5605362 h 6858000"/>
              <a:gd name="connsiteX9" fmla="*/ 5747970 w 7269480"/>
              <a:gd name="connsiteY9" fmla="*/ 6851740 h 6858000"/>
              <a:gd name="connsiteX10" fmla="*/ 5735748 w 7269480"/>
              <a:gd name="connsiteY10" fmla="*/ 6858000 h 6858000"/>
              <a:gd name="connsiteX11" fmla="*/ 3163098 w 7269480"/>
              <a:gd name="connsiteY11" fmla="*/ 6858000 h 6858000"/>
              <a:gd name="connsiteX12" fmla="*/ 2049352 w 7269480"/>
              <a:gd name="connsiteY12" fmla="*/ 6858000 h 6858000"/>
              <a:gd name="connsiteX13" fmla="*/ 2037130 w 7269480"/>
              <a:gd name="connsiteY13" fmla="*/ 6851740 h 6858000"/>
              <a:gd name="connsiteX14" fmla="*/ 0 w 7269480"/>
              <a:gd name="connsiteY14" fmla="*/ 3429000 h 6858000"/>
              <a:gd name="connsiteX15" fmla="*/ 2037130 w 7269480"/>
              <a:gd name="connsiteY15" fmla="*/ 62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69480" h="6858000">
                <a:moveTo>
                  <a:pt x="2049352" y="0"/>
                </a:moveTo>
                <a:lnTo>
                  <a:pt x="3164301" y="0"/>
                </a:lnTo>
                <a:lnTo>
                  <a:pt x="5735747" y="0"/>
                </a:lnTo>
                <a:lnTo>
                  <a:pt x="5735748" y="0"/>
                </a:lnTo>
                <a:lnTo>
                  <a:pt x="5747970" y="6260"/>
                </a:lnTo>
                <a:cubicBezTo>
                  <a:pt x="6299519" y="305879"/>
                  <a:pt x="6770554" y="734926"/>
                  <a:pt x="7120314" y="1252638"/>
                </a:cubicBezTo>
                <a:lnTo>
                  <a:pt x="7269480" y="1498173"/>
                </a:lnTo>
                <a:lnTo>
                  <a:pt x="7269480" y="5359828"/>
                </a:lnTo>
                <a:lnTo>
                  <a:pt x="7120314" y="5605362"/>
                </a:lnTo>
                <a:cubicBezTo>
                  <a:pt x="6770554" y="6123075"/>
                  <a:pt x="6299519" y="6552122"/>
                  <a:pt x="5747970" y="6851740"/>
                </a:cubicBezTo>
                <a:lnTo>
                  <a:pt x="5735748" y="6858000"/>
                </a:lnTo>
                <a:lnTo>
                  <a:pt x="3163098" y="6858000"/>
                </a:lnTo>
                <a:lnTo>
                  <a:pt x="2049352" y="6858000"/>
                </a:lnTo>
                <a:lnTo>
                  <a:pt x="2037130" y="6851740"/>
                </a:lnTo>
                <a:cubicBezTo>
                  <a:pt x="823724" y="6192579"/>
                  <a:pt x="0" y="4906985"/>
                  <a:pt x="0" y="3429000"/>
                </a:cubicBezTo>
                <a:cubicBezTo>
                  <a:pt x="0" y="1951015"/>
                  <a:pt x="823724" y="665422"/>
                  <a:pt x="2037130" y="626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91440" tIns="432000" rIns="91440" bIns="731520" rtlCol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6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_______________________________</a:t>
            </a:r>
            <a:br>
              <a:rPr lang="en-US"/>
            </a:br>
            <a:br>
              <a:rPr lang="en-US"/>
            </a:br>
            <a:r>
              <a:rPr lang="en-US"/>
              <a:t>To add an image here: </a:t>
            </a:r>
            <a:br>
              <a:rPr lang="en-US"/>
            </a:br>
            <a:r>
              <a:rPr lang="en-US"/>
              <a:t>Click the icon and select Brand Pictures, </a:t>
            </a:r>
            <a:br>
              <a:rPr lang="en-US"/>
            </a:br>
            <a:r>
              <a:rPr lang="en-US"/>
              <a:t>or insert a file from your computer.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The image can then be scaled within </a:t>
            </a:r>
            <a:br>
              <a:rPr lang="en-US"/>
            </a:br>
            <a:r>
              <a:rPr lang="en-US"/>
              <a:t>the frame by using the Crop feature in </a:t>
            </a:r>
            <a:br>
              <a:rPr lang="en-US"/>
            </a:br>
            <a:r>
              <a:rPr lang="en-US"/>
              <a:t>the Picture Format tab of the ribbon.</a:t>
            </a:r>
            <a:br>
              <a:rPr lang="en-US"/>
            </a:br>
            <a:r>
              <a:rPr lang="en-US"/>
              <a:t>_______________________________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2EBB4F1-3A58-475F-9EBB-925156182B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7989" y="6420976"/>
            <a:ext cx="4355834" cy="234286"/>
          </a:xfrm>
        </p:spPr>
        <p:txBody>
          <a:bodyPr wrap="square" lIns="0" tIns="36000" rIns="0" bIns="36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1050"/>
            </a:lvl1pPr>
            <a:lvl2pPr marL="432000" indent="0">
              <a:buNone/>
              <a:defRPr sz="1050"/>
            </a:lvl2pPr>
            <a:lvl3pPr marL="684000" indent="0">
              <a:buNone/>
              <a:defRPr sz="1050"/>
            </a:lvl3pPr>
            <a:lvl4pPr marL="828000" indent="0">
              <a:buNone/>
              <a:defRPr sz="1050"/>
            </a:lvl4pPr>
            <a:lvl5pPr marL="959400" indent="0">
              <a:buNone/>
              <a:defRPr sz="1050"/>
            </a:lvl5pPr>
          </a:lstStyle>
          <a:p>
            <a:pPr lvl="0"/>
            <a:r>
              <a:rPr lang="en-US"/>
              <a:t>Click to add confidentiality statement here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75B7FBB-299C-44B5-9400-EB5D056A8E38}"/>
              </a:ext>
            </a:extLst>
          </p:cNvPr>
          <p:cNvSpPr/>
          <p:nvPr userDrawn="1"/>
        </p:nvSpPr>
        <p:spPr>
          <a:xfrm>
            <a:off x="-2087955" y="1"/>
            <a:ext cx="2064161" cy="6858000"/>
          </a:xfrm>
          <a:custGeom>
            <a:avLst/>
            <a:gdLst>
              <a:gd name="connsiteX0" fmla="*/ 0 w 2064161"/>
              <a:gd name="connsiteY0" fmla="*/ 0 h 6858000"/>
              <a:gd name="connsiteX1" fmla="*/ 2002971 w 2064161"/>
              <a:gd name="connsiteY1" fmla="*/ 0 h 6858000"/>
              <a:gd name="connsiteX2" fmla="*/ 2002971 w 2064161"/>
              <a:gd name="connsiteY2" fmla="*/ 6447122 h 6858000"/>
              <a:gd name="connsiteX3" fmla="*/ 2064161 w 2064161"/>
              <a:gd name="connsiteY3" fmla="*/ 6538118 h 6858000"/>
              <a:gd name="connsiteX4" fmla="*/ 2002971 w 2064161"/>
              <a:gd name="connsiteY4" fmla="*/ 6629114 h 6858000"/>
              <a:gd name="connsiteX5" fmla="*/ 2002971 w 2064161"/>
              <a:gd name="connsiteY5" fmla="*/ 6858000 h 6858000"/>
              <a:gd name="connsiteX6" fmla="*/ 0 w 206416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4161" h="6858000">
                <a:moveTo>
                  <a:pt x="0" y="0"/>
                </a:moveTo>
                <a:lnTo>
                  <a:pt x="2002971" y="0"/>
                </a:lnTo>
                <a:lnTo>
                  <a:pt x="2002971" y="6447122"/>
                </a:lnTo>
                <a:lnTo>
                  <a:pt x="2064161" y="6538118"/>
                </a:lnTo>
                <a:lnTo>
                  <a:pt x="2002971" y="6629114"/>
                </a:lnTo>
                <a:lnTo>
                  <a:pt x="20029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Ins="144000" bIns="216000" rtlCol="0" anchor="b" anchorCtr="0">
            <a:no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400">
                <a:solidFill>
                  <a:schemeClr val="tx1"/>
                </a:solidFill>
              </a:rPr>
              <a:t>Please ensure you have added the correct confidentiality statement.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400">
                <a:solidFill>
                  <a:schemeClr val="tx1"/>
                </a:solidFill>
              </a:rPr>
              <a:t>Type the correct statement: </a:t>
            </a:r>
            <a:br>
              <a:rPr lang="en-GB" sz="1400">
                <a:solidFill>
                  <a:schemeClr val="accent1"/>
                </a:solidFill>
              </a:rPr>
            </a:br>
            <a:r>
              <a:rPr lang="en-GB" sz="1400">
                <a:solidFill>
                  <a:schemeClr val="accent1"/>
                </a:solidFill>
              </a:rPr>
              <a:t>‘</a:t>
            </a:r>
            <a:r>
              <a:rPr lang="en-GB" sz="1400" b="1" i="1">
                <a:solidFill>
                  <a:schemeClr val="accent1"/>
                </a:solidFill>
              </a:rPr>
              <a:t>Company Restricted’ </a:t>
            </a:r>
            <a:r>
              <a:rPr lang="en-GB" sz="1400" b="0">
                <a:solidFill>
                  <a:schemeClr val="tx1"/>
                </a:solidFill>
              </a:rPr>
              <a:t>or</a:t>
            </a:r>
            <a:r>
              <a:rPr lang="en-GB" sz="1400" b="1">
                <a:solidFill>
                  <a:schemeClr val="accent1"/>
                </a:solidFill>
              </a:rPr>
              <a:t> ‘</a:t>
            </a:r>
            <a:r>
              <a:rPr lang="en-GB" sz="1400" b="1" i="1">
                <a:solidFill>
                  <a:schemeClr val="accent1"/>
                </a:solidFill>
              </a:rPr>
              <a:t>Strictly Confidential’ </a:t>
            </a:r>
            <a:r>
              <a:rPr lang="en-GB" sz="1400" b="0" i="1">
                <a:solidFill>
                  <a:schemeClr val="tx1"/>
                </a:solidFill>
              </a:rPr>
              <a:t>.</a:t>
            </a:r>
            <a:r>
              <a:rPr lang="en-GB" sz="1400" b="1" i="1">
                <a:solidFill>
                  <a:schemeClr val="accent1"/>
                </a:solidFill>
              </a:rPr>
              <a:t> </a:t>
            </a:r>
            <a:r>
              <a:rPr lang="en-GB" sz="1400" b="0" i="0">
                <a:solidFill>
                  <a:schemeClr val="tx1"/>
                </a:solidFill>
              </a:rPr>
              <a:t>No statement is needed </a:t>
            </a:r>
            <a:br>
              <a:rPr lang="en-GB" sz="1400" b="0" i="0">
                <a:solidFill>
                  <a:schemeClr val="tx1"/>
                </a:solidFill>
              </a:rPr>
            </a:br>
            <a:r>
              <a:rPr lang="en-GB" sz="1400" b="0" i="0">
                <a:solidFill>
                  <a:schemeClr val="tx1"/>
                </a:solidFill>
              </a:rPr>
              <a:t>for public information. </a:t>
            </a:r>
            <a:endParaRPr lang="en-GB" sz="1400" b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D5B82E-36BE-4555-8CA2-58A989EDD594}"/>
              </a:ext>
            </a:extLst>
          </p:cNvPr>
          <p:cNvSpPr/>
          <p:nvPr userDrawn="1"/>
        </p:nvSpPr>
        <p:spPr>
          <a:xfrm>
            <a:off x="-1944694" y="3878333"/>
            <a:ext cx="419968" cy="4199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b="1">
                <a:solidFill>
                  <a:schemeClr val="bg1"/>
                </a:solidFill>
                <a:latin typeface="+mn-lt"/>
              </a:rPr>
              <a:t>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9368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1" userDrawn="1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35B2-3D27-4FA3-B863-05E4C9624A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071349"/>
            <a:ext cx="3049588" cy="1231106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enter title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040238-DCC8-4532-9AE6-EB7C834F336E}"/>
              </a:ext>
            </a:extLst>
          </p:cNvPr>
          <p:cNvCxnSpPr>
            <a:cxnSpLocks/>
          </p:cNvCxnSpPr>
          <p:nvPr userDrawn="1"/>
        </p:nvCxnSpPr>
        <p:spPr>
          <a:xfrm>
            <a:off x="3540125" y="1071349"/>
            <a:ext cx="0" cy="49956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552EAD-E21A-4A83-A364-65FFC805340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9512" y="1071562"/>
            <a:ext cx="8064501" cy="49968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 marL="460800" indent="-2304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/>
              <a:t>Click to add text here. </a:t>
            </a:r>
            <a:br>
              <a:rPr lang="en-GB"/>
            </a:br>
            <a:r>
              <a:rPr lang="en-US"/>
              <a:t>When pasting copy from other slides, be sure to right-click and choose ‘Keep text only’.</a:t>
            </a:r>
            <a:br>
              <a:rPr lang="en-GB"/>
            </a:br>
            <a:r>
              <a:rPr lang="en-GB"/>
              <a:t>To increase bullet level, select your text and press Tab.</a:t>
            </a:r>
            <a:br>
              <a:rPr lang="en-GB"/>
            </a:br>
            <a:r>
              <a:rPr lang="en-GB"/>
              <a:t>To decrease bullet level, select your bullet text and press  Shift + Tab.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86DE4FB-795F-484C-AD8A-2137F4F32907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04BC3F-3250-41AA-B3F3-B5D6A729D26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6">
            <a:extLst>
              <a:ext uri="{FF2B5EF4-FFF2-40B4-BE49-F238E27FC236}">
                <a16:creationId xmlns:a16="http://schemas.microsoft.com/office/drawing/2014/main" id="{5E3BF5D9-8E40-4082-9AAD-60F44214B9DC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7805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30" userDrawn="1">
          <p15:clr>
            <a:srgbClr val="C35EA4"/>
          </p15:clr>
        </p15:guide>
        <p15:guide id="2" pos="2343" userDrawn="1">
          <p15:clr>
            <a:srgbClr val="C35E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67DB2-7332-41D7-A67F-6D389C8181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9DB923-50C2-4A46-BF6E-A2E97DBB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0693F-359E-4A4C-B3F0-F900FA65C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49127B-3E4D-4AFD-8464-39A9871621B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41714"/>
            <a:ext cx="0" cy="42590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Heading 1">
            <a:extLst>
              <a:ext uri="{FF2B5EF4-FFF2-40B4-BE49-F238E27FC236}">
                <a16:creationId xmlns:a16="http://schemas.microsoft.com/office/drawing/2014/main" id="{070D82D0-2159-463E-AB3F-9F2BE51F8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082800"/>
            <a:ext cx="5508625" cy="423863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6" name="Body 1">
            <a:extLst>
              <a:ext uri="{FF2B5EF4-FFF2-40B4-BE49-F238E27FC236}">
                <a16:creationId xmlns:a16="http://schemas.microsoft.com/office/drawing/2014/main" id="{8C2190C6-D818-4BFE-8D40-1D7A2A8ADF1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7987" y="2570163"/>
            <a:ext cx="5508625" cy="34308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content. When pasting copy from other slides, be sure to right-click and choose ‘Keep text only’.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2">
            <a:extLst>
              <a:ext uri="{FF2B5EF4-FFF2-40B4-BE49-F238E27FC236}">
                <a16:creationId xmlns:a16="http://schemas.microsoft.com/office/drawing/2014/main" id="{24B2D424-3A88-43FD-9D45-46AC196CAD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387" y="2082800"/>
            <a:ext cx="5508625" cy="423863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8" name="Body 2">
            <a:extLst>
              <a:ext uri="{FF2B5EF4-FFF2-40B4-BE49-F238E27FC236}">
                <a16:creationId xmlns:a16="http://schemas.microsoft.com/office/drawing/2014/main" id="{FB60ED6F-5297-42F6-9D9B-F6FF319D69C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75388" y="2570163"/>
            <a:ext cx="5508625" cy="34308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content. When pasting copy from other slides, be sure to right-click and choose ‘Keep text only’.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6">
            <a:extLst>
              <a:ext uri="{FF2B5EF4-FFF2-40B4-BE49-F238E27FC236}">
                <a16:creationId xmlns:a16="http://schemas.microsoft.com/office/drawing/2014/main" id="{013D0F1F-6026-4F9D-886A-D6CB164FDC05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70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C35EA4"/>
          </p15:clr>
        </p15:guide>
        <p15:guide id="2" orient="horz" pos="981" userDrawn="1">
          <p15:clr>
            <a:srgbClr val="C35EA4"/>
          </p15:clr>
        </p15:guide>
        <p15:guide id="3" pos="3727" userDrawn="1">
          <p15:clr>
            <a:srgbClr val="C35EA4"/>
          </p15:clr>
        </p15:guide>
        <p15:guide id="4" pos="3953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35B2-3D27-4FA3-B863-05E4C9624A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8AB9BA-443A-4985-908B-268C192E8231}"/>
              </a:ext>
            </a:extLst>
          </p:cNvPr>
          <p:cNvCxnSpPr>
            <a:cxnSpLocks/>
          </p:cNvCxnSpPr>
          <p:nvPr userDrawn="1"/>
        </p:nvCxnSpPr>
        <p:spPr>
          <a:xfrm>
            <a:off x="4118139" y="1741714"/>
            <a:ext cx="0" cy="42590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24A62-EC53-4EC3-A57F-B48D78D6753A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9DE8D6-BF8D-46B6-A107-F9199421CE2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A7995C-40F8-42EE-BD46-96F566801178}"/>
              </a:ext>
            </a:extLst>
          </p:cNvPr>
          <p:cNvCxnSpPr>
            <a:cxnSpLocks/>
          </p:cNvCxnSpPr>
          <p:nvPr userDrawn="1"/>
        </p:nvCxnSpPr>
        <p:spPr>
          <a:xfrm>
            <a:off x="8099830" y="1741714"/>
            <a:ext cx="0" cy="42590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A257A5E-3450-4EAA-9676-01FE18D22A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2082800"/>
            <a:ext cx="3527426" cy="423863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2" name="Content Placeholder 15">
            <a:extLst>
              <a:ext uri="{FF2B5EF4-FFF2-40B4-BE49-F238E27FC236}">
                <a16:creationId xmlns:a16="http://schemas.microsoft.com/office/drawing/2014/main" id="{AC128DA7-A1CD-4D7E-A165-98C85505473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7988" y="2570163"/>
            <a:ext cx="3527426" cy="34308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content. When pasting copy from other slides, be sure to right-click and choose ‘Keep text only’.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6A7B7E24-E7D3-48A2-A374-DF6A8A555D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95775" y="2082800"/>
            <a:ext cx="3600445" cy="423863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4" name="Content Placeholder 15">
            <a:extLst>
              <a:ext uri="{FF2B5EF4-FFF2-40B4-BE49-F238E27FC236}">
                <a16:creationId xmlns:a16="http://schemas.microsoft.com/office/drawing/2014/main" id="{4DFF8E89-1B64-4E2A-9B30-3844550AD3D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295776" y="2570163"/>
            <a:ext cx="3600445" cy="34308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content. When pasting copy from other slides, be sure to right-click and choose ‘Keep text only’.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6AAFFFBD-15E8-4574-972E-8DDFA341B6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56588" y="2082800"/>
            <a:ext cx="3527423" cy="423863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8" name="Content Placeholder 15">
            <a:extLst>
              <a:ext uri="{FF2B5EF4-FFF2-40B4-BE49-F238E27FC236}">
                <a16:creationId xmlns:a16="http://schemas.microsoft.com/office/drawing/2014/main" id="{CF570F45-2E05-4895-9F02-11DAFD1730B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256589" y="2570163"/>
            <a:ext cx="3527423" cy="34308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content. When pasting copy from other slides, be sure to right-click and choose ‘Keep text only’.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96">
            <a:extLst>
              <a:ext uri="{FF2B5EF4-FFF2-40B4-BE49-F238E27FC236}">
                <a16:creationId xmlns:a16="http://schemas.microsoft.com/office/drawing/2014/main" id="{12B9530D-EF7B-47C9-A997-FA875C956E8F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6228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2479" userDrawn="1">
          <p15:clr>
            <a:srgbClr val="A4A3A4"/>
          </p15:clr>
        </p15:guide>
        <p15:guide id="6" pos="2706" userDrawn="1">
          <p15:clr>
            <a:srgbClr val="A4A3A4"/>
          </p15:clr>
        </p15:guide>
        <p15:guide id="11" orient="horz" pos="890" userDrawn="1">
          <p15:clr>
            <a:srgbClr val="C35EA4"/>
          </p15:clr>
        </p15:guide>
        <p15:guide id="12" orient="horz" pos="981" userDrawn="1">
          <p15:clr>
            <a:srgbClr val="C35EA4"/>
          </p15:clr>
        </p15:guide>
        <p15:guide id="13" pos="5201" userDrawn="1">
          <p15:clr>
            <a:srgbClr val="A4A3A4"/>
          </p15:clr>
        </p15:guide>
        <p15:guide id="14" pos="4974" userDrawn="1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35B2-3D27-4FA3-B863-05E4C9624A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8AB9BA-443A-4985-908B-268C192E8231}"/>
              </a:ext>
            </a:extLst>
          </p:cNvPr>
          <p:cNvCxnSpPr>
            <a:cxnSpLocks/>
          </p:cNvCxnSpPr>
          <p:nvPr userDrawn="1"/>
        </p:nvCxnSpPr>
        <p:spPr>
          <a:xfrm>
            <a:off x="3215481" y="1741714"/>
            <a:ext cx="0" cy="42590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9CD076-13C6-4629-A44D-60CE2274E0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7" y="2082157"/>
            <a:ext cx="2735263" cy="424732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6C5F394-5808-40FF-B6FD-65F71690691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07986" y="2570163"/>
            <a:ext cx="2736000" cy="36324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defRPr/>
            </a:lvl1pPr>
            <a:lvl2pPr marL="460800" indent="-2304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content. When pasting copy from other slides, be sure to right-click and choose ‘Keep text only’</a:t>
            </a:r>
            <a:r>
              <a:rPr lang="en-GB"/>
              <a:t>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24A62-EC53-4EC3-A57F-B48D78D6753A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9DE8D6-BF8D-46B6-A107-F9199421CE2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A7995C-40F8-42EE-BD46-96F566801178}"/>
              </a:ext>
            </a:extLst>
          </p:cNvPr>
          <p:cNvCxnSpPr>
            <a:cxnSpLocks/>
          </p:cNvCxnSpPr>
          <p:nvPr userDrawn="1"/>
        </p:nvCxnSpPr>
        <p:spPr>
          <a:xfrm>
            <a:off x="6096852" y="1741714"/>
            <a:ext cx="0" cy="42590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A9C47E-839A-46E7-B955-073295D84F7F}"/>
              </a:ext>
            </a:extLst>
          </p:cNvPr>
          <p:cNvCxnSpPr>
            <a:cxnSpLocks/>
          </p:cNvCxnSpPr>
          <p:nvPr userDrawn="1"/>
        </p:nvCxnSpPr>
        <p:spPr>
          <a:xfrm>
            <a:off x="8976519" y="1741714"/>
            <a:ext cx="0" cy="42590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A1E51E90-FD4F-4EA7-9FD6-A88EC3FEED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86126" y="2082157"/>
            <a:ext cx="2735263" cy="424732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0106C56-60ED-41EC-BD2A-FDB9B53E1C1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284539" y="2570163"/>
            <a:ext cx="2736000" cy="36324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defRPr/>
            </a:lvl1pPr>
            <a:lvl2pPr marL="460800" indent="-2304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content. When pasting copy from other slides, be sure to right-click and choose ‘Keep text only’</a:t>
            </a:r>
            <a:r>
              <a:rPr lang="en-GB"/>
              <a:t>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17A7646-8B12-4AE5-9EDC-1F06A8CF8C4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5792" y="2082157"/>
            <a:ext cx="2735263" cy="424732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33B9981B-E175-45D6-A51D-F0A0368267C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64205" y="2570163"/>
            <a:ext cx="2736000" cy="36324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defRPr/>
            </a:lvl1pPr>
            <a:lvl2pPr marL="460800" indent="-2304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content. When pasting copy from other slides, be sure to right-click and choose ‘Keep text only’</a:t>
            </a:r>
            <a:r>
              <a:rPr lang="en-GB"/>
              <a:t>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83A3A7A-40FD-44D2-97D9-301EB15E763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45458" y="2082157"/>
            <a:ext cx="2735263" cy="424732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1AD7E49F-D41B-42DC-925D-998AFB2BB412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043871" y="2570163"/>
            <a:ext cx="2736000" cy="36324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defRPr/>
            </a:lvl1pPr>
            <a:lvl2pPr marL="460800" indent="-2304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content. When pasting copy from other slides, be sure to right-click and choose ‘Keep text only’</a:t>
            </a:r>
            <a:r>
              <a:rPr lang="en-GB"/>
              <a:t>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8" name="Text Placeholder 96">
            <a:extLst>
              <a:ext uri="{FF2B5EF4-FFF2-40B4-BE49-F238E27FC236}">
                <a16:creationId xmlns:a16="http://schemas.microsoft.com/office/drawing/2014/main" id="{D3E73C55-1C0C-4880-A0D4-FC480D06253C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24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1980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11" orient="horz" pos="890" userDrawn="1">
          <p15:clr>
            <a:srgbClr val="C35EA4"/>
          </p15:clr>
        </p15:guide>
        <p15:guide id="12" orient="horz" pos="981" userDrawn="1">
          <p15:clr>
            <a:srgbClr val="C35EA4"/>
          </p15:clr>
        </p15:guide>
        <p15:guide id="13" pos="5700" userDrawn="1">
          <p15:clr>
            <a:srgbClr val="A4A3A4"/>
          </p15:clr>
        </p15:guide>
        <p15:guide id="14" pos="5609" userDrawn="1">
          <p15:clr>
            <a:srgbClr val="A4A3A4"/>
          </p15:clr>
        </p15:guide>
        <p15:guide id="15" pos="3795" userDrawn="1">
          <p15:clr>
            <a:srgbClr val="A4A3A4"/>
          </p15:clr>
        </p15:guide>
        <p15:guide id="16" pos="3885" userDrawn="1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35B2-3D27-4FA3-B863-05E4C9624A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CF1364-95FC-4822-BD65-0519B5DD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FF9A92-5BDB-40F9-8C9E-94BECF28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8AB9BA-443A-4985-908B-268C192E8231}"/>
              </a:ext>
            </a:extLst>
          </p:cNvPr>
          <p:cNvCxnSpPr>
            <a:cxnSpLocks/>
          </p:cNvCxnSpPr>
          <p:nvPr userDrawn="1"/>
        </p:nvCxnSpPr>
        <p:spPr>
          <a:xfrm>
            <a:off x="8001000" y="1741714"/>
            <a:ext cx="0" cy="42665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9CD076-13C6-4629-A44D-60CE2274E0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6" y="2082157"/>
            <a:ext cx="7416801" cy="424732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A51F37-EAE8-4722-A437-30D09A72A9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1499" y="2082157"/>
            <a:ext cx="3584573" cy="42473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9358968C-3784-44E4-B50E-21ED78D9EB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91499" y="2570390"/>
            <a:ext cx="3584573" cy="46166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add text. 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450BB10-EDA8-4244-8CBF-7F1645357D50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07986" y="2570162"/>
            <a:ext cx="7416802" cy="34380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defRPr/>
            </a:lvl1pPr>
            <a:lvl2pPr marL="460800" indent="-2304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content. When pasting copy from other slides, be sure to right-click and choose ‘Keep text only’</a:t>
            </a:r>
            <a:r>
              <a:rPr lang="en-GB"/>
              <a:t>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E4F4DDF-A4CE-45BB-8E5D-A5AB679089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585" y="3995870"/>
            <a:ext cx="2012400" cy="2012400"/>
          </a:xfrm>
          <a:custGeom>
            <a:avLst/>
            <a:gdLst>
              <a:gd name="connsiteX0" fmla="*/ 1006200 w 2012400"/>
              <a:gd name="connsiteY0" fmla="*/ 0 h 2012400"/>
              <a:gd name="connsiteX1" fmla="*/ 2012400 w 2012400"/>
              <a:gd name="connsiteY1" fmla="*/ 1006200 h 2012400"/>
              <a:gd name="connsiteX2" fmla="*/ 1006200 w 2012400"/>
              <a:gd name="connsiteY2" fmla="*/ 2012400 h 2012400"/>
              <a:gd name="connsiteX3" fmla="*/ 0 w 2012400"/>
              <a:gd name="connsiteY3" fmla="*/ 1006200 h 2012400"/>
              <a:gd name="connsiteX4" fmla="*/ 1006200 w 2012400"/>
              <a:gd name="connsiteY4" fmla="*/ 0 h 201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2400" h="2012400">
                <a:moveTo>
                  <a:pt x="1006200" y="0"/>
                </a:moveTo>
                <a:cubicBezTo>
                  <a:pt x="1561909" y="0"/>
                  <a:pt x="2012400" y="450491"/>
                  <a:pt x="2012400" y="1006200"/>
                </a:cubicBezTo>
                <a:cubicBezTo>
                  <a:pt x="2012400" y="1561909"/>
                  <a:pt x="1561909" y="2012400"/>
                  <a:pt x="1006200" y="2012400"/>
                </a:cubicBezTo>
                <a:cubicBezTo>
                  <a:pt x="450491" y="2012400"/>
                  <a:pt x="0" y="1561909"/>
                  <a:pt x="0" y="1006200"/>
                </a:cubicBezTo>
                <a:cubicBezTo>
                  <a:pt x="0" y="450491"/>
                  <a:pt x="450491" y="0"/>
                  <a:pt x="10062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callout or key figure</a:t>
            </a:r>
          </a:p>
        </p:txBody>
      </p:sp>
      <p:sp>
        <p:nvSpPr>
          <p:cNvPr id="13" name="Text Placeholder 96">
            <a:extLst>
              <a:ext uri="{FF2B5EF4-FFF2-40B4-BE49-F238E27FC236}">
                <a16:creationId xmlns:a16="http://schemas.microsoft.com/office/drawing/2014/main" id="{C07CECA8-840E-4BBC-A94E-0D507EF6B6B9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8634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pos="4929" userDrawn="1">
          <p15:clr>
            <a:srgbClr val="A4A3A4"/>
          </p15:clr>
        </p15:guide>
        <p15:guide id="8" pos="5155" userDrawn="1">
          <p15:clr>
            <a:srgbClr val="A4A3A4"/>
          </p15:clr>
        </p15:guide>
        <p15:guide id="11" orient="horz" pos="890" userDrawn="1">
          <p15:clr>
            <a:srgbClr val="C35EA4"/>
          </p15:clr>
        </p15:guide>
        <p15:guide id="12" orient="horz" pos="981" userDrawn="1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9CD076-13C6-4629-A44D-60CE2274E0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35459" y="2082157"/>
            <a:ext cx="7440613" cy="42473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635B2-3D27-4FA3-B863-05E4C9624A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7" y="404812"/>
            <a:ext cx="11376025" cy="10074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CF1364-95FC-4822-BD65-0519B5DD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FF9A92-5BDB-40F9-8C9E-94BECF28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8AB9BA-443A-4985-908B-268C192E8231}"/>
              </a:ext>
            </a:extLst>
          </p:cNvPr>
          <p:cNvCxnSpPr>
            <a:cxnSpLocks/>
          </p:cNvCxnSpPr>
          <p:nvPr userDrawn="1"/>
        </p:nvCxnSpPr>
        <p:spPr>
          <a:xfrm>
            <a:off x="4151313" y="1749235"/>
            <a:ext cx="0" cy="42590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48D4EF0D-A9CE-4E45-B1B3-BB585A7CD1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7988" y="2570390"/>
            <a:ext cx="3563938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add text. 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A51F37-EAE8-4722-A437-30D09A72A9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988" y="2082157"/>
            <a:ext cx="3563938" cy="424732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9D64AEF-AC5B-4ACA-95B3-7DD2AC9A97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335469" y="2570162"/>
            <a:ext cx="7440603" cy="343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  <a:lvl2pPr marL="460800" indent="-2304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content. When pasting copy from other slides, be sure to right-click and choose ‘Keep text only’</a:t>
            </a:r>
            <a:r>
              <a:rPr lang="en-GB"/>
              <a:t>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B389EFA-BE5F-4B72-ACD5-3C00675849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94073" y="3995870"/>
            <a:ext cx="2012400" cy="2012400"/>
          </a:xfrm>
          <a:custGeom>
            <a:avLst/>
            <a:gdLst>
              <a:gd name="connsiteX0" fmla="*/ 1006200 w 2012400"/>
              <a:gd name="connsiteY0" fmla="*/ 0 h 2012400"/>
              <a:gd name="connsiteX1" fmla="*/ 2012400 w 2012400"/>
              <a:gd name="connsiteY1" fmla="*/ 1006200 h 2012400"/>
              <a:gd name="connsiteX2" fmla="*/ 1006200 w 2012400"/>
              <a:gd name="connsiteY2" fmla="*/ 2012400 h 2012400"/>
              <a:gd name="connsiteX3" fmla="*/ 0 w 2012400"/>
              <a:gd name="connsiteY3" fmla="*/ 1006200 h 2012400"/>
              <a:gd name="connsiteX4" fmla="*/ 1006200 w 2012400"/>
              <a:gd name="connsiteY4" fmla="*/ 0 h 201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2400" h="2012400">
                <a:moveTo>
                  <a:pt x="1006200" y="0"/>
                </a:moveTo>
                <a:cubicBezTo>
                  <a:pt x="1561909" y="0"/>
                  <a:pt x="2012400" y="450491"/>
                  <a:pt x="2012400" y="1006200"/>
                </a:cubicBezTo>
                <a:cubicBezTo>
                  <a:pt x="2012400" y="1561909"/>
                  <a:pt x="1561909" y="2012400"/>
                  <a:pt x="1006200" y="2012400"/>
                </a:cubicBezTo>
                <a:cubicBezTo>
                  <a:pt x="450491" y="2012400"/>
                  <a:pt x="0" y="1561909"/>
                  <a:pt x="0" y="1006200"/>
                </a:cubicBezTo>
                <a:cubicBezTo>
                  <a:pt x="0" y="450491"/>
                  <a:pt x="450491" y="0"/>
                  <a:pt x="10062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callout or key figure</a:t>
            </a:r>
          </a:p>
        </p:txBody>
      </p:sp>
      <p:sp>
        <p:nvSpPr>
          <p:cNvPr id="16" name="Text Placeholder 96">
            <a:extLst>
              <a:ext uri="{FF2B5EF4-FFF2-40B4-BE49-F238E27FC236}">
                <a16:creationId xmlns:a16="http://schemas.microsoft.com/office/drawing/2014/main" id="{778D2AE8-C71F-4A8C-8D51-3B3AAAF70E51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0855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502" userDrawn="1">
          <p15:clr>
            <a:srgbClr val="A4A3A4"/>
          </p15:clr>
        </p15:guide>
        <p15:guide id="4" pos="2729" userDrawn="1">
          <p15:clr>
            <a:srgbClr val="A4A3A4"/>
          </p15:clr>
        </p15:guide>
        <p15:guide id="11" orient="horz" pos="890" userDrawn="1">
          <p15:clr>
            <a:srgbClr val="C35EA4"/>
          </p15:clr>
        </p15:guide>
        <p15:guide id="12" orient="horz" pos="981" userDrawn="1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Heading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5B1D31A-1072-4488-8176-064D101F5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7987" y="2559050"/>
            <a:ext cx="11376026" cy="2876550"/>
          </a:xfrm>
          <a:noFill/>
          <a:ln>
            <a:solidFill>
              <a:schemeClr val="accent1"/>
            </a:solidFill>
          </a:ln>
        </p:spPr>
        <p:txBody>
          <a:bodyPr lIns="180000" tIns="180000" rIns="180000" bIns="180000">
            <a:noAutofit/>
          </a:bodyPr>
          <a:lstStyle>
            <a:lvl1pPr>
              <a:lnSpc>
                <a:spcPct val="100000"/>
              </a:lnSpc>
              <a:defRPr/>
            </a:lvl1pPr>
            <a:lvl2pPr marL="460800" indent="-2304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49400-E757-4904-B6B0-89D775990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AD35DC-4ECF-4C00-A17E-91E107628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738" y="1741713"/>
            <a:ext cx="11376026" cy="81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180000" rIns="18000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13136D-000F-468E-82F7-78627545D64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62F3963-DA4D-4494-BBE3-B9E276AB4C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96">
            <a:extLst>
              <a:ext uri="{FF2B5EF4-FFF2-40B4-BE49-F238E27FC236}">
                <a16:creationId xmlns:a16="http://schemas.microsoft.com/office/drawing/2014/main" id="{ADE2FC00-C8CB-4E19-BA1A-C2DF3D5D8C10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6677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C35EA4"/>
          </p15:clr>
        </p15:guide>
        <p15:guide id="2" orient="horz" pos="981" userDrawn="1">
          <p15:clr>
            <a:srgbClr val="C35E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35B2-3D27-4FA3-B863-05E4C9624A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E4B5EC-9E53-45C3-B765-C1C483A070D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07988" y="1567815"/>
            <a:ext cx="11376024" cy="4608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1pPr>
            <a:lvl2pPr marL="460800" indent="-22860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text here. </a:t>
            </a:r>
            <a:br>
              <a:rPr lang="en-US"/>
            </a:br>
            <a:r>
              <a:rPr lang="en-US"/>
              <a:t>When pasting copy from other slides, be sure to right-click and choose ‘Keep text only’.</a:t>
            </a:r>
            <a:br>
              <a:rPr lang="en-US"/>
            </a:br>
            <a:r>
              <a:rPr lang="en-US"/>
              <a:t>To increase bullet level, select your text and press Tab.</a:t>
            </a:r>
            <a:br>
              <a:rPr lang="en-US"/>
            </a:br>
            <a:r>
              <a:rPr lang="en-US"/>
              <a:t>To decrease bullet level, select your bullet text and press Shift + Tab.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2CC1A-50FF-4A50-8660-D325E3429D9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E938F29-84D5-4449-9358-343332B4BEF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96">
            <a:extLst>
              <a:ext uri="{FF2B5EF4-FFF2-40B4-BE49-F238E27FC236}">
                <a16:creationId xmlns:a16="http://schemas.microsoft.com/office/drawing/2014/main" id="{C949FF72-87ED-4607-89DB-176C532FA3A0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3713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91" userDrawn="1">
          <p15:clr>
            <a:srgbClr val="A4A3A4"/>
          </p15:clr>
        </p15:guide>
        <p15:guide id="2" pos="1463" userDrawn="1">
          <p15:clr>
            <a:srgbClr val="A4A3A4"/>
          </p15:clr>
        </p15:guide>
        <p15:guide id="3" pos="2598" userDrawn="1">
          <p15:clr>
            <a:srgbClr val="A4A3A4"/>
          </p15:clr>
        </p15:guide>
        <p15:guide id="4" pos="2669" userDrawn="1">
          <p15:clr>
            <a:srgbClr val="A4A3A4"/>
          </p15:clr>
        </p15:guide>
        <p15:guide id="5" pos="3804" userDrawn="1">
          <p15:clr>
            <a:srgbClr val="A4A3A4"/>
          </p15:clr>
        </p15:guide>
        <p15:guide id="6" pos="3876" userDrawn="1">
          <p15:clr>
            <a:srgbClr val="A4A3A4"/>
          </p15:clr>
        </p15:guide>
        <p15:guide id="7" pos="5009" userDrawn="1">
          <p15:clr>
            <a:srgbClr val="A4A3A4"/>
          </p15:clr>
        </p15:guide>
        <p15:guide id="8" pos="5082" userDrawn="1">
          <p15:clr>
            <a:srgbClr val="A4A3A4"/>
          </p15:clr>
        </p15:guide>
        <p15:guide id="9" pos="6215" userDrawn="1">
          <p15:clr>
            <a:srgbClr val="A4A3A4"/>
          </p15:clr>
        </p15:guide>
        <p15:guide id="10" pos="6288" userDrawn="1">
          <p15:clr>
            <a:srgbClr val="A4A3A4"/>
          </p15:clr>
        </p15:guide>
        <p15:guide id="11" orient="horz" pos="890" userDrawn="1">
          <p15:clr>
            <a:srgbClr val="C35EA4"/>
          </p15:clr>
        </p15:guide>
        <p15:guide id="12" orient="horz" pos="981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Heading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5B1D31A-1072-4488-8176-064D101F5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7987" y="2559050"/>
            <a:ext cx="5579311" cy="2876550"/>
          </a:xfrm>
          <a:noFill/>
          <a:ln>
            <a:solidFill>
              <a:schemeClr val="accent1"/>
            </a:solidFill>
          </a:ln>
        </p:spPr>
        <p:txBody>
          <a:bodyPr lIns="180000" tIns="180000" rIns="180000" bIns="180000">
            <a:noAutofit/>
          </a:bodyPr>
          <a:lstStyle>
            <a:lvl1pPr>
              <a:lnSpc>
                <a:spcPct val="100000"/>
              </a:lnSpc>
              <a:defRPr/>
            </a:lvl1pPr>
            <a:lvl2pPr marL="460800" indent="-2304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49400-E757-4904-B6B0-89D775990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461D-2D14-40AF-A11E-E32A29AD5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82FB9-7D18-4174-9B0A-336A77C9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AD35DC-4ECF-4C00-A17E-91E107628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738" y="1741713"/>
            <a:ext cx="5579311" cy="81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180000" rIns="18000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0B4C999-11DB-49A6-8AB3-B2F9DC1BC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3200" y="2559050"/>
            <a:ext cx="5580280" cy="2876550"/>
          </a:xfrm>
          <a:noFill/>
          <a:ln>
            <a:solidFill>
              <a:schemeClr val="tx2"/>
            </a:solidFill>
          </a:ln>
        </p:spPr>
        <p:txBody>
          <a:bodyPr lIns="180000" tIns="180000" rIns="180000" bIns="180000">
            <a:noAutofit/>
          </a:bodyPr>
          <a:lstStyle>
            <a:lvl1pPr>
              <a:lnSpc>
                <a:spcPct val="100000"/>
              </a:lnSpc>
              <a:defRPr/>
            </a:lvl1pPr>
            <a:lvl2pPr marL="460800" indent="-2304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A536223E-63F7-4E44-BC93-B6626BCFEB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3951" y="1741713"/>
            <a:ext cx="5580280" cy="8172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180000" rIns="18000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0" name="Text Placeholder 96">
            <a:extLst>
              <a:ext uri="{FF2B5EF4-FFF2-40B4-BE49-F238E27FC236}">
                <a16:creationId xmlns:a16="http://schemas.microsoft.com/office/drawing/2014/main" id="{2637D735-30A5-485A-99EE-308975B4856D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4220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C35EA4"/>
          </p15:clr>
        </p15:guide>
        <p15:guide id="2" orient="horz" pos="981" userDrawn="1">
          <p15:clr>
            <a:srgbClr val="C35EA4"/>
          </p15:clr>
        </p15:guide>
        <p15:guide id="3" pos="3772" userDrawn="1">
          <p15:clr>
            <a:srgbClr val="A4A3A4"/>
          </p15:clr>
        </p15:guide>
        <p15:guide id="4" pos="3908" userDrawn="1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Heading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5B1D31A-1072-4488-8176-064D101F5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7987" y="2559050"/>
            <a:ext cx="3707649" cy="2876550"/>
          </a:xfrm>
          <a:noFill/>
          <a:ln>
            <a:solidFill>
              <a:schemeClr val="accent1"/>
            </a:solidFill>
          </a:ln>
        </p:spPr>
        <p:txBody>
          <a:bodyPr lIns="180000" tIns="180000" rIns="180000" bIns="180000">
            <a:noAutofit/>
          </a:bodyPr>
          <a:lstStyle>
            <a:lvl1pPr>
              <a:lnSpc>
                <a:spcPct val="100000"/>
              </a:lnSpc>
              <a:defRPr/>
            </a:lvl1pPr>
            <a:lvl2pPr marL="460800" indent="-2304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49400-E757-4904-B6B0-89D775990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AD35DC-4ECF-4C00-A17E-91E107628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738" y="1741713"/>
            <a:ext cx="3707649" cy="81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180000" rIns="18000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0B4C999-11DB-49A6-8AB3-B2F9DC1BC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23586" y="2559050"/>
            <a:ext cx="3743325" cy="2876550"/>
          </a:xfrm>
          <a:noFill/>
          <a:ln>
            <a:solidFill>
              <a:schemeClr val="tx2"/>
            </a:solidFill>
          </a:ln>
        </p:spPr>
        <p:txBody>
          <a:bodyPr lIns="180000" tIns="180000" rIns="180000" bIns="180000">
            <a:noAutofit/>
          </a:bodyPr>
          <a:lstStyle>
            <a:lvl1pPr>
              <a:lnSpc>
                <a:spcPct val="100000"/>
              </a:lnSpc>
              <a:defRPr/>
            </a:lvl1pPr>
            <a:lvl2pPr marL="460800" indent="-2304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A536223E-63F7-4E44-BC93-B6626BCFEB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24337" y="1741713"/>
            <a:ext cx="3743325" cy="8172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180000" rIns="18000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B8A0AAAB-DFCF-4F8D-90DA-DBD0201339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4862" y="2559050"/>
            <a:ext cx="3709149" cy="2876550"/>
          </a:xfrm>
          <a:noFill/>
          <a:ln>
            <a:solidFill>
              <a:schemeClr val="accent6"/>
            </a:solidFill>
          </a:ln>
        </p:spPr>
        <p:txBody>
          <a:bodyPr lIns="180000" tIns="180000" rIns="180000" bIns="180000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 marL="460800" indent="-2304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89FFBF6-0D3D-4034-B412-EABCE72280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5613" y="1741713"/>
            <a:ext cx="3709149" cy="817200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180000" rIns="18000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04B821-BCFE-4694-8F07-82AA247F72F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9911E2-3D79-4D57-A4A5-99B310315A3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96">
            <a:extLst>
              <a:ext uri="{FF2B5EF4-FFF2-40B4-BE49-F238E27FC236}">
                <a16:creationId xmlns:a16="http://schemas.microsoft.com/office/drawing/2014/main" id="{3693997A-5C93-43A3-8084-D3D97075252B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3269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C35EA4"/>
          </p15:clr>
        </p15:guide>
        <p15:guide id="2" orient="horz" pos="981" userDrawn="1">
          <p15:clr>
            <a:srgbClr val="C35EA4"/>
          </p15:clr>
        </p15:guide>
        <p15:guide id="3" pos="2593" userDrawn="1">
          <p15:clr>
            <a:srgbClr val="A4A3A4"/>
          </p15:clr>
        </p15:guide>
        <p15:guide id="4" pos="2661" userDrawn="1">
          <p15:clr>
            <a:srgbClr val="A4A3A4"/>
          </p15:clr>
        </p15:guide>
        <p15:guide id="5" pos="5019" userDrawn="1">
          <p15:clr>
            <a:srgbClr val="A4A3A4"/>
          </p15:clr>
        </p15:guide>
        <p15:guide id="6" pos="5087" userDrawn="1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Heading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5B1D31A-1072-4488-8176-064D101F59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7988" y="2559050"/>
            <a:ext cx="2771024" cy="2876550"/>
          </a:xfrm>
          <a:noFill/>
          <a:ln>
            <a:solidFill>
              <a:schemeClr val="accent1"/>
            </a:solidFill>
          </a:ln>
        </p:spPr>
        <p:txBody>
          <a:bodyPr lIns="180000" tIns="180000" rIns="180000" bIns="180000">
            <a:noAutofit/>
          </a:bodyPr>
          <a:lstStyle>
            <a:lvl1pPr>
              <a:lnSpc>
                <a:spcPct val="100000"/>
              </a:lnSpc>
              <a:defRPr/>
            </a:lvl1pPr>
            <a:lvl2pPr marL="460800" indent="-2304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49400-E757-4904-B6B0-89D775990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AD35DC-4ECF-4C00-A17E-91E107628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739" y="1741713"/>
            <a:ext cx="2771024" cy="817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180000" rIns="18000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0B4C999-11DB-49A6-8AB3-B2F9DC1BC1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86961" y="2559050"/>
            <a:ext cx="2771024" cy="2876550"/>
          </a:xfrm>
          <a:noFill/>
          <a:ln>
            <a:solidFill>
              <a:schemeClr val="tx2"/>
            </a:solidFill>
          </a:ln>
        </p:spPr>
        <p:txBody>
          <a:bodyPr lIns="180000" tIns="180000" rIns="180000" bIns="180000">
            <a:noAutofit/>
          </a:bodyPr>
          <a:lstStyle>
            <a:lvl1pPr>
              <a:lnSpc>
                <a:spcPct val="100000"/>
              </a:lnSpc>
              <a:defRPr/>
            </a:lvl1pPr>
            <a:lvl2pPr marL="460800" indent="-2304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A536223E-63F7-4E44-BC93-B6626BCFEB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87712" y="1741713"/>
            <a:ext cx="2771024" cy="8172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lIns="180000" rIns="18000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B8A0AAAB-DFCF-4F8D-90DA-DBD0201339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32516" y="2559050"/>
            <a:ext cx="2771022" cy="2876550"/>
          </a:xfrm>
          <a:noFill/>
          <a:ln>
            <a:solidFill>
              <a:schemeClr val="accent6"/>
            </a:solidFill>
          </a:ln>
        </p:spPr>
        <p:txBody>
          <a:bodyPr lIns="180000" tIns="180000" rIns="180000" bIns="180000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 marL="460800" indent="-2304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89FFBF6-0D3D-4034-B412-EABCE72280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3267" y="1741713"/>
            <a:ext cx="2771022" cy="817200"/>
          </a:xfr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180000" rIns="18000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07483DBB-6AB3-44E8-B476-D691A6DD77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11486" y="2559050"/>
            <a:ext cx="2771023" cy="2876550"/>
          </a:xfrm>
          <a:noFill/>
          <a:ln>
            <a:solidFill>
              <a:schemeClr val="accent5"/>
            </a:solidFill>
          </a:ln>
        </p:spPr>
        <p:txBody>
          <a:bodyPr lIns="180000" tIns="180000" rIns="180000" bIns="180000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 marL="460800" indent="-2304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94F06B4-05CB-4425-B43C-90CDB77D4D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237" y="1741713"/>
            <a:ext cx="2771023" cy="817200"/>
          </a:xfr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180000" rIns="18000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FDF1C59-75D3-4D44-AA6A-CE846344781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07ABD0A-0B79-498A-8135-71083AB527F3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96">
            <a:extLst>
              <a:ext uri="{FF2B5EF4-FFF2-40B4-BE49-F238E27FC236}">
                <a16:creationId xmlns:a16="http://schemas.microsoft.com/office/drawing/2014/main" id="{C19B5F97-DA6F-4D23-91EB-F783A1590A4A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2849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C35EA4"/>
          </p15:clr>
        </p15:guide>
        <p15:guide id="2" orient="horz" pos="981" userDrawn="1">
          <p15:clr>
            <a:srgbClr val="C35EA4"/>
          </p15:clr>
        </p15:guide>
        <p15:guide id="3" pos="2003" userDrawn="1">
          <p15:clr>
            <a:srgbClr val="A4A3A4"/>
          </p15:clr>
        </p15:guide>
        <p15:guide id="4" pos="2071" userDrawn="1">
          <p15:clr>
            <a:srgbClr val="A4A3A4"/>
          </p15:clr>
        </p15:guide>
        <p15:guide id="5" pos="5677" userDrawn="1">
          <p15:clr>
            <a:srgbClr val="A4A3A4"/>
          </p15:clr>
        </p15:guide>
        <p15:guide id="6" pos="5609" userDrawn="1">
          <p15:clr>
            <a:srgbClr val="A4A3A4"/>
          </p15:clr>
        </p15:guide>
        <p15:guide id="7" pos="3817" userDrawn="1">
          <p15:clr>
            <a:srgbClr val="A4A3A4"/>
          </p15:clr>
        </p15:guide>
        <p15:guide id="8" pos="3863" userDrawn="1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22DA5D-EC7E-40C3-8862-3E3748AD6C3A}"/>
              </a:ext>
            </a:extLst>
          </p:cNvPr>
          <p:cNvSpPr txBox="1">
            <a:spLocks/>
          </p:cNvSpPr>
          <p:nvPr userDrawn="1"/>
        </p:nvSpPr>
        <p:spPr>
          <a:xfrm>
            <a:off x="1257304" y="769811"/>
            <a:ext cx="9677394" cy="531837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9600"/>
              <a:t>Do not use layouts</a:t>
            </a:r>
            <a:br>
              <a:rPr lang="en-US" sz="9600"/>
            </a:br>
            <a:r>
              <a:rPr lang="en-US" sz="9600"/>
              <a:t>in this section appearing after this point. </a:t>
            </a:r>
          </a:p>
        </p:txBody>
      </p:sp>
      <p:sp>
        <p:nvSpPr>
          <p:cNvPr id="4" name="DO NOT DELETE (BRANDIN)">
            <a:extLst>
              <a:ext uri="{FF2B5EF4-FFF2-40B4-BE49-F238E27FC236}">
                <a16:creationId xmlns:a16="http://schemas.microsoft.com/office/drawing/2014/main" id="{4FE5B898-DD8A-1B42-B5C8-50EEAD84123B}"/>
              </a:ext>
            </a:extLst>
          </p:cNvPr>
          <p:cNvSpPr/>
          <p:nvPr userDrawn="1"/>
        </p:nvSpPr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en-US" err="1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035947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in L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1AE185-7FED-44AB-A9D9-33D6BC5FBBA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096001" y="1"/>
            <a:ext cx="6096001" cy="5693399"/>
          </a:xfrm>
          <a:custGeom>
            <a:avLst/>
            <a:gdLst>
              <a:gd name="connsiteX0" fmla="*/ 613929 w 6096001"/>
              <a:gd name="connsiteY0" fmla="*/ 0 h 5693399"/>
              <a:gd name="connsiteX1" fmla="*/ 6096001 w 6096001"/>
              <a:gd name="connsiteY1" fmla="*/ 0 h 5693399"/>
              <a:gd name="connsiteX2" fmla="*/ 6096001 w 6096001"/>
              <a:gd name="connsiteY2" fmla="*/ 4764882 h 5693399"/>
              <a:gd name="connsiteX3" fmla="*/ 5995011 w 6096001"/>
              <a:gd name="connsiteY3" fmla="*/ 4856669 h 5693399"/>
              <a:gd name="connsiteX4" fmla="*/ 3664224 w 6096001"/>
              <a:gd name="connsiteY4" fmla="*/ 5693399 h 5693399"/>
              <a:gd name="connsiteX5" fmla="*/ 0 w 6096001"/>
              <a:gd name="connsiteY5" fmla="*/ 2029175 h 5693399"/>
              <a:gd name="connsiteX6" fmla="*/ 442252 w 6096001"/>
              <a:gd name="connsiteY6" fmla="*/ 282588 h 5693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5693399">
                <a:moveTo>
                  <a:pt x="613929" y="0"/>
                </a:moveTo>
                <a:lnTo>
                  <a:pt x="6096001" y="0"/>
                </a:lnTo>
                <a:lnTo>
                  <a:pt x="6096001" y="4764882"/>
                </a:lnTo>
                <a:lnTo>
                  <a:pt x="5995011" y="4856669"/>
                </a:lnTo>
                <a:cubicBezTo>
                  <a:pt x="5361617" y="5379392"/>
                  <a:pt x="4549591" y="5693399"/>
                  <a:pt x="3664224" y="5693399"/>
                </a:cubicBezTo>
                <a:cubicBezTo>
                  <a:pt x="1640529" y="5693399"/>
                  <a:pt x="0" y="4052870"/>
                  <a:pt x="0" y="2029175"/>
                </a:cubicBezTo>
                <a:cubicBezTo>
                  <a:pt x="0" y="1396770"/>
                  <a:pt x="160208" y="801784"/>
                  <a:pt x="442252" y="282588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396000" tIns="432000" rIns="252000" bIns="731520" anchor="ctr" anchorCtr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_______________________________</a:t>
            </a:r>
            <a:br>
              <a:rPr lang="en-US"/>
            </a:br>
            <a:br>
              <a:rPr lang="en-US"/>
            </a:br>
            <a:r>
              <a:rPr lang="en-US"/>
              <a:t>To add an image here: </a:t>
            </a:r>
            <a:br>
              <a:rPr lang="en-US"/>
            </a:br>
            <a:r>
              <a:rPr lang="en-US"/>
              <a:t>Click the icon and select Brand Pictures, </a:t>
            </a:r>
            <a:br>
              <a:rPr lang="en-US"/>
            </a:br>
            <a:r>
              <a:rPr lang="en-US"/>
              <a:t>or insert a file from your computer.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The image can then be scaled within </a:t>
            </a:r>
            <a:br>
              <a:rPr lang="en-US"/>
            </a:br>
            <a:r>
              <a:rPr lang="en-US"/>
              <a:t>the frame by using the Crop feature in </a:t>
            </a:r>
            <a:br>
              <a:rPr lang="en-US"/>
            </a:br>
            <a:r>
              <a:rPr lang="en-US"/>
              <a:t>the Picture Format tab of the ribbon.</a:t>
            </a:r>
            <a:br>
              <a:rPr lang="en-US"/>
            </a:br>
            <a:r>
              <a:rPr lang="en-US"/>
              <a:t>_______________________________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635B2-3D27-4FA3-B863-05E4C9624A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5630862" cy="1007427"/>
          </a:xfrm>
        </p:spPr>
        <p:txBody>
          <a:bodyPr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CF1364-95FC-4822-BD65-0519B5DD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FF9A92-5BDB-40F9-8C9E-94BECF28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9CD076-13C6-4629-A44D-60CE2274E0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7" y="1741714"/>
            <a:ext cx="5630863" cy="765175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40151-B82D-47EF-9056-B4BE571D309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07987" y="2570163"/>
            <a:ext cx="5630862" cy="3438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 marL="460800" indent="-230400">
              <a:lnSpc>
                <a:spcPct val="100000"/>
              </a:lnSpc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content. When pasting copy from other slides, be sure to right-click and choose ‘Keep text only’</a:t>
            </a:r>
            <a:r>
              <a:rPr lang="en-GB"/>
              <a:t>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96">
            <a:extLst>
              <a:ext uri="{FF2B5EF4-FFF2-40B4-BE49-F238E27FC236}">
                <a16:creationId xmlns:a16="http://schemas.microsoft.com/office/drawing/2014/main" id="{416731F4-F189-4DCC-AB0D-BFCE5BE61915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0398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804">
          <p15:clr>
            <a:srgbClr val="A4A3A4"/>
          </p15:clr>
        </p15:guide>
        <p15:guide id="6" pos="386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and Image in L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35B2-3D27-4FA3-B863-05E4C9624A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716357"/>
            <a:ext cx="5630862" cy="553998"/>
          </a:xfrm>
        </p:spPr>
        <p:txBody>
          <a:bodyPr anchor="b" anchorCtr="0">
            <a:sp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CF1364-95FC-4822-BD65-0519B5DD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FF9A92-5BDB-40F9-8C9E-94BECF28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0F231B6-1649-4FC7-9870-6F8BBC76458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53150" y="3688079"/>
            <a:ext cx="5630400" cy="234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 marL="460800" indent="-2304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content. When pasting copy from other slides, be sure to right-click and choose ‘Keep text only’</a:t>
            </a:r>
            <a:r>
              <a:rPr lang="en-GB"/>
              <a:t>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D9E6E49B-9844-4F9B-9E49-C493B4AAE6D5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07988" y="3688079"/>
            <a:ext cx="5630400" cy="234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 marL="460800" indent="-2304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content. When pasting copy from other slides, be sure to right-click and choose ‘Keep text only’</a:t>
            </a:r>
            <a:r>
              <a:rPr lang="en-GB"/>
              <a:t>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88EB634-77D7-4CDB-AE88-62FA9FC51B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873240" y="1"/>
            <a:ext cx="5318760" cy="3552079"/>
          </a:xfrm>
          <a:custGeom>
            <a:avLst/>
            <a:gdLst>
              <a:gd name="connsiteX0" fmla="*/ 20727 w 5318760"/>
              <a:gd name="connsiteY0" fmla="*/ 0 h 3552079"/>
              <a:gd name="connsiteX1" fmla="*/ 5318760 w 5318760"/>
              <a:gd name="connsiteY1" fmla="*/ 0 h 3552079"/>
              <a:gd name="connsiteX2" fmla="*/ 5318760 w 5318760"/>
              <a:gd name="connsiteY2" fmla="*/ 2741950 h 3552079"/>
              <a:gd name="connsiteX3" fmla="*/ 5230648 w 5318760"/>
              <a:gd name="connsiteY3" fmla="*/ 2822032 h 3552079"/>
              <a:gd name="connsiteX4" fmla="*/ 3197036 w 5318760"/>
              <a:gd name="connsiteY4" fmla="*/ 3552079 h 3552079"/>
              <a:gd name="connsiteX5" fmla="*/ 0 w 5318760"/>
              <a:gd name="connsiteY5" fmla="*/ 355043 h 3552079"/>
              <a:gd name="connsiteX6" fmla="*/ 6487 w 5318760"/>
              <a:gd name="connsiteY6" fmla="*/ 149723 h 355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18760" h="3552079">
                <a:moveTo>
                  <a:pt x="20727" y="0"/>
                </a:moveTo>
                <a:lnTo>
                  <a:pt x="5318760" y="0"/>
                </a:lnTo>
                <a:lnTo>
                  <a:pt x="5318760" y="2741950"/>
                </a:lnTo>
                <a:lnTo>
                  <a:pt x="5230648" y="2822032"/>
                </a:lnTo>
                <a:cubicBezTo>
                  <a:pt x="4678012" y="3278108"/>
                  <a:pt x="3969519" y="3552079"/>
                  <a:pt x="3197036" y="3552079"/>
                </a:cubicBezTo>
                <a:cubicBezTo>
                  <a:pt x="1431362" y="3552079"/>
                  <a:pt x="0" y="2120717"/>
                  <a:pt x="0" y="355043"/>
                </a:cubicBezTo>
                <a:cubicBezTo>
                  <a:pt x="0" y="286071"/>
                  <a:pt x="2184" y="217610"/>
                  <a:pt x="6487" y="149723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396000" tIns="0" rIns="252000" bIns="274320" anchor="ctr" anchorCtr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_______________________________</a:t>
            </a:r>
            <a:br>
              <a:rPr lang="en-US"/>
            </a:br>
            <a:br>
              <a:rPr lang="en-US"/>
            </a:br>
            <a:r>
              <a:rPr lang="en-US"/>
              <a:t>To add an image here: </a:t>
            </a:r>
            <a:br>
              <a:rPr lang="en-US"/>
            </a:br>
            <a:r>
              <a:rPr lang="en-US"/>
              <a:t>Click the icon and select Brand Pictures, </a:t>
            </a:r>
            <a:br>
              <a:rPr lang="en-US"/>
            </a:br>
            <a:r>
              <a:rPr lang="en-US"/>
              <a:t>or insert a file from your computer.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The image can then be scaled within </a:t>
            </a:r>
            <a:br>
              <a:rPr lang="en-US"/>
            </a:br>
            <a:r>
              <a:rPr lang="en-US"/>
              <a:t>the frame by using the Crop feature in </a:t>
            </a:r>
            <a:br>
              <a:rPr lang="en-US"/>
            </a:br>
            <a:r>
              <a:rPr lang="en-US"/>
              <a:t>the Picture Format tab of the ribbon.</a:t>
            </a:r>
            <a:br>
              <a:rPr lang="en-US"/>
            </a:br>
            <a:r>
              <a:rPr lang="en-US"/>
              <a:t>_______________________________</a:t>
            </a:r>
          </a:p>
        </p:txBody>
      </p:sp>
      <p:sp>
        <p:nvSpPr>
          <p:cNvPr id="9" name="Text Placeholder 96">
            <a:extLst>
              <a:ext uri="{FF2B5EF4-FFF2-40B4-BE49-F238E27FC236}">
                <a16:creationId xmlns:a16="http://schemas.microsoft.com/office/drawing/2014/main" id="{08596668-B452-4684-9114-FD6480173A59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3158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804">
          <p15:clr>
            <a:srgbClr val="A4A3A4"/>
          </p15:clr>
        </p15:guide>
        <p15:guide id="6" pos="3876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and Image in L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35B2-3D27-4FA3-B863-05E4C9624A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716357"/>
            <a:ext cx="5630862" cy="553998"/>
          </a:xfrm>
        </p:spPr>
        <p:txBody>
          <a:bodyPr anchor="b" anchorCtr="0">
            <a:sp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CF1364-95FC-4822-BD65-0519B5DD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FF9A92-5BDB-40F9-8C9E-94BECF28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3959B661-E0AC-460F-8B80-1D7A0DE584D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243390" y="3688079"/>
            <a:ext cx="3715200" cy="234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 marL="460800" indent="-2304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content. When pasting copy from other slides, be sure to right-click and choose ‘Keep text only’</a:t>
            </a:r>
            <a:r>
              <a:rPr lang="en-GB"/>
              <a:t>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0F231B6-1649-4FC7-9870-6F8BBC76458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07988" y="3688079"/>
            <a:ext cx="3715200" cy="234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 marL="460800" indent="-2304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content. When pasting copy from other slides, be sure to right-click and choose ‘Keep text only’</a:t>
            </a:r>
            <a:r>
              <a:rPr lang="en-GB"/>
              <a:t>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D9E6E49B-9844-4F9B-9E49-C493B4AAE6D5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072441" y="3688079"/>
            <a:ext cx="3715200" cy="234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 marL="460800" indent="-2304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content. When pasting copy from other slides, be sure to right-click and choose ‘Keep text only’</a:t>
            </a:r>
            <a:r>
              <a:rPr lang="en-GB"/>
              <a:t>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88EB634-77D7-4CDB-AE88-62FA9FC51B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873240" y="1"/>
            <a:ext cx="5318760" cy="3552079"/>
          </a:xfrm>
          <a:custGeom>
            <a:avLst/>
            <a:gdLst>
              <a:gd name="connsiteX0" fmla="*/ 20727 w 5318760"/>
              <a:gd name="connsiteY0" fmla="*/ 0 h 3552079"/>
              <a:gd name="connsiteX1" fmla="*/ 5318760 w 5318760"/>
              <a:gd name="connsiteY1" fmla="*/ 0 h 3552079"/>
              <a:gd name="connsiteX2" fmla="*/ 5318760 w 5318760"/>
              <a:gd name="connsiteY2" fmla="*/ 2741950 h 3552079"/>
              <a:gd name="connsiteX3" fmla="*/ 5230648 w 5318760"/>
              <a:gd name="connsiteY3" fmla="*/ 2822032 h 3552079"/>
              <a:gd name="connsiteX4" fmla="*/ 3197036 w 5318760"/>
              <a:gd name="connsiteY4" fmla="*/ 3552079 h 3552079"/>
              <a:gd name="connsiteX5" fmla="*/ 0 w 5318760"/>
              <a:gd name="connsiteY5" fmla="*/ 355043 h 3552079"/>
              <a:gd name="connsiteX6" fmla="*/ 6487 w 5318760"/>
              <a:gd name="connsiteY6" fmla="*/ 149723 h 355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18760" h="3552079">
                <a:moveTo>
                  <a:pt x="20727" y="0"/>
                </a:moveTo>
                <a:lnTo>
                  <a:pt x="5318760" y="0"/>
                </a:lnTo>
                <a:lnTo>
                  <a:pt x="5318760" y="2741950"/>
                </a:lnTo>
                <a:lnTo>
                  <a:pt x="5230648" y="2822032"/>
                </a:lnTo>
                <a:cubicBezTo>
                  <a:pt x="4678012" y="3278108"/>
                  <a:pt x="3969519" y="3552079"/>
                  <a:pt x="3197036" y="3552079"/>
                </a:cubicBezTo>
                <a:cubicBezTo>
                  <a:pt x="1431362" y="3552079"/>
                  <a:pt x="0" y="2120717"/>
                  <a:pt x="0" y="355043"/>
                </a:cubicBezTo>
                <a:cubicBezTo>
                  <a:pt x="0" y="286071"/>
                  <a:pt x="2184" y="217610"/>
                  <a:pt x="6487" y="149723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396000" tIns="0" rIns="252000" bIns="274320" anchor="ctr" anchorCtr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_______________________________</a:t>
            </a:r>
            <a:br>
              <a:rPr lang="en-US"/>
            </a:br>
            <a:br>
              <a:rPr lang="en-US"/>
            </a:br>
            <a:r>
              <a:rPr lang="en-US"/>
              <a:t>To add an image here: </a:t>
            </a:r>
            <a:br>
              <a:rPr lang="en-US"/>
            </a:br>
            <a:r>
              <a:rPr lang="en-US"/>
              <a:t>Click the icon and select Brand Pictures, </a:t>
            </a:r>
            <a:br>
              <a:rPr lang="en-US"/>
            </a:br>
            <a:r>
              <a:rPr lang="en-US"/>
              <a:t>or insert a file from your computer.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The image can then be scaled within </a:t>
            </a:r>
            <a:br>
              <a:rPr lang="en-US"/>
            </a:br>
            <a:r>
              <a:rPr lang="en-US"/>
              <a:t>the frame by using the Crop feature in </a:t>
            </a:r>
            <a:br>
              <a:rPr lang="en-US"/>
            </a:br>
            <a:r>
              <a:rPr lang="en-US"/>
              <a:t>the Picture Format tab of the ribbon.</a:t>
            </a:r>
            <a:br>
              <a:rPr lang="en-US"/>
            </a:br>
            <a:r>
              <a:rPr lang="en-US"/>
              <a:t>_______________________________</a:t>
            </a:r>
          </a:p>
        </p:txBody>
      </p:sp>
      <p:sp>
        <p:nvSpPr>
          <p:cNvPr id="10" name="Text Placeholder 96">
            <a:extLst>
              <a:ext uri="{FF2B5EF4-FFF2-40B4-BE49-F238E27FC236}">
                <a16:creationId xmlns:a16="http://schemas.microsoft.com/office/drawing/2014/main" id="{B863F956-22D4-4C3A-A009-E80F1E169DCD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0155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598">
          <p15:clr>
            <a:srgbClr val="A4A3A4"/>
          </p15:clr>
        </p15:guide>
        <p15:guide id="4" pos="2669">
          <p15:clr>
            <a:srgbClr val="A4A3A4"/>
          </p15:clr>
        </p15:guide>
        <p15:guide id="7" pos="5009">
          <p15:clr>
            <a:srgbClr val="A4A3A4"/>
          </p15:clr>
        </p15:guide>
        <p15:guide id="8" pos="5082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1878CEE-058E-4CA0-A804-58BE7BD4CE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" y="0"/>
            <a:ext cx="4622041" cy="6858000"/>
          </a:xfrm>
          <a:custGeom>
            <a:avLst/>
            <a:gdLst>
              <a:gd name="connsiteX0" fmla="*/ 0 w 4622041"/>
              <a:gd name="connsiteY0" fmla="*/ 0 h 6858000"/>
              <a:gd name="connsiteX1" fmla="*/ 1524909 w 4622041"/>
              <a:gd name="connsiteY1" fmla="*/ 0 h 6858000"/>
              <a:gd name="connsiteX2" fmla="*/ 3181350 w 4622041"/>
              <a:gd name="connsiteY2" fmla="*/ 0 h 6858000"/>
              <a:gd name="connsiteX3" fmla="*/ 3848100 w 4622041"/>
              <a:gd name="connsiteY3" fmla="*/ 0 h 6858000"/>
              <a:gd name="connsiteX4" fmla="*/ 4203480 w 4622041"/>
              <a:gd name="connsiteY4" fmla="*/ 0 h 6858000"/>
              <a:gd name="connsiteX5" fmla="*/ 4622041 w 4622041"/>
              <a:gd name="connsiteY5" fmla="*/ 0 h 6858000"/>
              <a:gd name="connsiteX6" fmla="*/ 4491391 w 4622041"/>
              <a:gd name="connsiteY6" fmla="*/ 203795 h 6858000"/>
              <a:gd name="connsiteX7" fmla="*/ 3590925 w 4622041"/>
              <a:gd name="connsiteY7" fmla="*/ 3429000 h 6858000"/>
              <a:gd name="connsiteX8" fmla="*/ 4491391 w 4622041"/>
              <a:gd name="connsiteY8" fmla="*/ 6654205 h 6858000"/>
              <a:gd name="connsiteX9" fmla="*/ 4622041 w 4622041"/>
              <a:gd name="connsiteY9" fmla="*/ 6858000 h 6858000"/>
              <a:gd name="connsiteX10" fmla="*/ 4452454 w 4622041"/>
              <a:gd name="connsiteY10" fmla="*/ 6858000 h 6858000"/>
              <a:gd name="connsiteX11" fmla="*/ 3848100 w 4622041"/>
              <a:gd name="connsiteY11" fmla="*/ 6858000 h 6858000"/>
              <a:gd name="connsiteX12" fmla="*/ 3181350 w 4622041"/>
              <a:gd name="connsiteY12" fmla="*/ 6858000 h 6858000"/>
              <a:gd name="connsiteX13" fmla="*/ 1275934 w 4622041"/>
              <a:gd name="connsiteY13" fmla="*/ 6858000 h 6858000"/>
              <a:gd name="connsiteX14" fmla="*/ 0 w 4622041"/>
              <a:gd name="connsiteY14" fmla="*/ 6858000 h 6858000"/>
              <a:gd name="connsiteX15" fmla="*/ 0 w 4622041"/>
              <a:gd name="connsiteY15" fmla="*/ 5860486 h 6858000"/>
              <a:gd name="connsiteX16" fmla="*/ 0 w 4622041"/>
              <a:gd name="connsiteY16" fmla="*/ 11044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22041" h="6858000">
                <a:moveTo>
                  <a:pt x="0" y="0"/>
                </a:moveTo>
                <a:lnTo>
                  <a:pt x="1524909" y="0"/>
                </a:lnTo>
                <a:lnTo>
                  <a:pt x="3181350" y="0"/>
                </a:lnTo>
                <a:lnTo>
                  <a:pt x="3848100" y="0"/>
                </a:lnTo>
                <a:lnTo>
                  <a:pt x="4203480" y="0"/>
                </a:lnTo>
                <a:lnTo>
                  <a:pt x="4622041" y="0"/>
                </a:lnTo>
                <a:lnTo>
                  <a:pt x="4491391" y="203795"/>
                </a:lnTo>
                <a:cubicBezTo>
                  <a:pt x="3919978" y="1144214"/>
                  <a:pt x="3590925" y="2248180"/>
                  <a:pt x="3590925" y="3429000"/>
                </a:cubicBezTo>
                <a:cubicBezTo>
                  <a:pt x="3590925" y="4609821"/>
                  <a:pt x="3919978" y="5713787"/>
                  <a:pt x="4491391" y="6654205"/>
                </a:cubicBezTo>
                <a:lnTo>
                  <a:pt x="4622041" y="6858000"/>
                </a:lnTo>
                <a:lnTo>
                  <a:pt x="4452454" y="6858000"/>
                </a:lnTo>
                <a:lnTo>
                  <a:pt x="3848100" y="6858000"/>
                </a:lnTo>
                <a:lnTo>
                  <a:pt x="3181350" y="6858000"/>
                </a:lnTo>
                <a:lnTo>
                  <a:pt x="1275934" y="6858000"/>
                </a:lnTo>
                <a:lnTo>
                  <a:pt x="0" y="6858000"/>
                </a:lnTo>
                <a:lnTo>
                  <a:pt x="0" y="5860486"/>
                </a:lnTo>
                <a:lnTo>
                  <a:pt x="0" y="1104402"/>
                </a:ln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396000" tIns="612000" rIns="576000" bIns="822960" rtlCol="0" anchor="ctr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1600" b="1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_______________________________</a:t>
            </a:r>
            <a:br>
              <a:rPr lang="en-US"/>
            </a:br>
            <a:br>
              <a:rPr lang="en-US"/>
            </a:br>
            <a:r>
              <a:rPr lang="en-US"/>
              <a:t>To add an image here: </a:t>
            </a:r>
            <a:br>
              <a:rPr lang="en-US"/>
            </a:br>
            <a:r>
              <a:rPr lang="en-US"/>
              <a:t>Click the icon and select </a:t>
            </a:r>
            <a:br>
              <a:rPr lang="en-US"/>
            </a:br>
            <a:r>
              <a:rPr lang="en-US"/>
              <a:t>Brand Pictures, or insert a </a:t>
            </a:r>
            <a:br>
              <a:rPr lang="en-US"/>
            </a:br>
            <a:r>
              <a:rPr lang="en-US"/>
              <a:t>file from your computer.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The image can then be scaled </a:t>
            </a:r>
            <a:br>
              <a:rPr lang="en-US"/>
            </a:br>
            <a:r>
              <a:rPr lang="en-US"/>
              <a:t>within the frame by using the </a:t>
            </a:r>
            <a:br>
              <a:rPr lang="en-US"/>
            </a:br>
            <a:r>
              <a:rPr lang="en-US"/>
              <a:t>Crop feature in the Picture </a:t>
            </a:r>
            <a:br>
              <a:rPr lang="en-US"/>
            </a:br>
            <a:r>
              <a:rPr lang="en-US"/>
              <a:t>Format tab of the ribbon.</a:t>
            </a:r>
            <a:br>
              <a:rPr lang="en-US"/>
            </a:br>
            <a:r>
              <a:rPr lang="en-US"/>
              <a:t>_______________________________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FB789-D2DE-40CF-B66E-05E9E8302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9428" y="404812"/>
            <a:ext cx="7284584" cy="1017588"/>
          </a:xfrm>
        </p:spPr>
        <p:txBody>
          <a:bodyPr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6875AC1-186F-4F1F-B7EF-24D7150A2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499429" y="1557338"/>
            <a:ext cx="7284584" cy="3877200"/>
          </a:xfrm>
          <a:prstGeom prst="rect">
            <a:avLst/>
          </a:prstGeom>
        </p:spPr>
        <p:txBody>
          <a:bodyPr lIns="0" rIns="0"/>
          <a:lstStyle>
            <a:lvl1pPr>
              <a:lnSpc>
                <a:spcPct val="100000"/>
              </a:lnSpc>
              <a:defRPr/>
            </a:lvl1pPr>
            <a:lvl2pPr marL="460800" indent="-230400">
              <a:lnSpc>
                <a:spcPct val="100000"/>
              </a:lnSpc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content. When pasting copy from other slides, be sure to right-click and choose ‘Keep text only’</a:t>
            </a:r>
            <a:r>
              <a:rPr lang="en-GB"/>
              <a:t>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84B23E2-5E06-49DB-8204-880C851063B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097FB9-E2D3-4E4F-B628-163A151D14B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96">
            <a:extLst>
              <a:ext uri="{FF2B5EF4-FFF2-40B4-BE49-F238E27FC236}">
                <a16:creationId xmlns:a16="http://schemas.microsoft.com/office/drawing/2014/main" id="{1DDC5128-F40F-4587-ABA6-C65DA8D4F347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475163" y="5435602"/>
            <a:ext cx="7308850" cy="76517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0321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9" userDrawn="1">
          <p15:clr>
            <a:srgbClr val="A4A3A4"/>
          </p15:clr>
        </p15:guide>
        <p15:guide id="2" orient="horz" pos="890" userDrawn="1">
          <p15:clr>
            <a:srgbClr val="A4A3A4"/>
          </p15:clr>
        </p15:guide>
        <p15:guide id="3" orient="horz" pos="981" userDrawn="1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AD9F5C2-E3CA-4137-B291-3F738B45F56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" y="0"/>
            <a:ext cx="7020377" cy="6858000"/>
          </a:xfrm>
          <a:custGeom>
            <a:avLst/>
            <a:gdLst>
              <a:gd name="connsiteX0" fmla="*/ 0 w 7020377"/>
              <a:gd name="connsiteY0" fmla="*/ 0 h 6858000"/>
              <a:gd name="connsiteX1" fmla="*/ 1524909 w 7020377"/>
              <a:gd name="connsiteY1" fmla="*/ 0 h 6858000"/>
              <a:gd name="connsiteX2" fmla="*/ 2398336 w 7020377"/>
              <a:gd name="connsiteY2" fmla="*/ 0 h 6858000"/>
              <a:gd name="connsiteX3" fmla="*/ 3120570 w 7020377"/>
              <a:gd name="connsiteY3" fmla="*/ 0 h 6858000"/>
              <a:gd name="connsiteX4" fmla="*/ 3181350 w 7020377"/>
              <a:gd name="connsiteY4" fmla="*/ 0 h 6858000"/>
              <a:gd name="connsiteX5" fmla="*/ 3848100 w 7020377"/>
              <a:gd name="connsiteY5" fmla="*/ 0 h 6858000"/>
              <a:gd name="connsiteX6" fmla="*/ 3923245 w 7020377"/>
              <a:gd name="connsiteY6" fmla="*/ 0 h 6858000"/>
              <a:gd name="connsiteX7" fmla="*/ 4203480 w 7020377"/>
              <a:gd name="connsiteY7" fmla="*/ 0 h 6858000"/>
              <a:gd name="connsiteX8" fmla="*/ 4622041 w 7020377"/>
              <a:gd name="connsiteY8" fmla="*/ 0 h 6858000"/>
              <a:gd name="connsiteX9" fmla="*/ 5579686 w 7020377"/>
              <a:gd name="connsiteY9" fmla="*/ 0 h 6858000"/>
              <a:gd name="connsiteX10" fmla="*/ 6246436 w 7020377"/>
              <a:gd name="connsiteY10" fmla="*/ 0 h 6858000"/>
              <a:gd name="connsiteX11" fmla="*/ 6601816 w 7020377"/>
              <a:gd name="connsiteY11" fmla="*/ 0 h 6858000"/>
              <a:gd name="connsiteX12" fmla="*/ 7020377 w 7020377"/>
              <a:gd name="connsiteY12" fmla="*/ 0 h 6858000"/>
              <a:gd name="connsiteX13" fmla="*/ 6889727 w 7020377"/>
              <a:gd name="connsiteY13" fmla="*/ 203795 h 6858000"/>
              <a:gd name="connsiteX14" fmla="*/ 5989261 w 7020377"/>
              <a:gd name="connsiteY14" fmla="*/ 3429000 h 6858000"/>
              <a:gd name="connsiteX15" fmla="*/ 6889727 w 7020377"/>
              <a:gd name="connsiteY15" fmla="*/ 6654205 h 6858000"/>
              <a:gd name="connsiteX16" fmla="*/ 7020377 w 7020377"/>
              <a:gd name="connsiteY16" fmla="*/ 6858000 h 6858000"/>
              <a:gd name="connsiteX17" fmla="*/ 6850790 w 7020377"/>
              <a:gd name="connsiteY17" fmla="*/ 6858000 h 6858000"/>
              <a:gd name="connsiteX18" fmla="*/ 6246436 w 7020377"/>
              <a:gd name="connsiteY18" fmla="*/ 6858000 h 6858000"/>
              <a:gd name="connsiteX19" fmla="*/ 5579686 w 7020377"/>
              <a:gd name="connsiteY19" fmla="*/ 6858000 h 6858000"/>
              <a:gd name="connsiteX20" fmla="*/ 4622041 w 7020377"/>
              <a:gd name="connsiteY20" fmla="*/ 6858000 h 6858000"/>
              <a:gd name="connsiteX21" fmla="*/ 4452454 w 7020377"/>
              <a:gd name="connsiteY21" fmla="*/ 6858000 h 6858000"/>
              <a:gd name="connsiteX22" fmla="*/ 3848100 w 7020377"/>
              <a:gd name="connsiteY22" fmla="*/ 6858000 h 6858000"/>
              <a:gd name="connsiteX23" fmla="*/ 3674270 w 7020377"/>
              <a:gd name="connsiteY23" fmla="*/ 6858000 h 6858000"/>
              <a:gd name="connsiteX24" fmla="*/ 3181350 w 7020377"/>
              <a:gd name="connsiteY24" fmla="*/ 6858000 h 6858000"/>
              <a:gd name="connsiteX25" fmla="*/ 3120570 w 7020377"/>
              <a:gd name="connsiteY25" fmla="*/ 6858000 h 6858000"/>
              <a:gd name="connsiteX26" fmla="*/ 2398336 w 7020377"/>
              <a:gd name="connsiteY26" fmla="*/ 6858000 h 6858000"/>
              <a:gd name="connsiteX27" fmla="*/ 1275934 w 7020377"/>
              <a:gd name="connsiteY27" fmla="*/ 6858000 h 6858000"/>
              <a:gd name="connsiteX28" fmla="*/ 0 w 7020377"/>
              <a:gd name="connsiteY28" fmla="*/ 6858000 h 6858000"/>
              <a:gd name="connsiteX29" fmla="*/ 0 w 7020377"/>
              <a:gd name="connsiteY29" fmla="*/ 5860486 h 6858000"/>
              <a:gd name="connsiteX30" fmla="*/ 0 w 7020377"/>
              <a:gd name="connsiteY30" fmla="*/ 11044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020377" h="6858000">
                <a:moveTo>
                  <a:pt x="0" y="0"/>
                </a:moveTo>
                <a:lnTo>
                  <a:pt x="1524909" y="0"/>
                </a:lnTo>
                <a:lnTo>
                  <a:pt x="2398336" y="0"/>
                </a:lnTo>
                <a:lnTo>
                  <a:pt x="3120570" y="0"/>
                </a:lnTo>
                <a:lnTo>
                  <a:pt x="3181350" y="0"/>
                </a:lnTo>
                <a:lnTo>
                  <a:pt x="3848100" y="0"/>
                </a:lnTo>
                <a:lnTo>
                  <a:pt x="3923245" y="0"/>
                </a:lnTo>
                <a:lnTo>
                  <a:pt x="4203480" y="0"/>
                </a:lnTo>
                <a:lnTo>
                  <a:pt x="4622041" y="0"/>
                </a:lnTo>
                <a:lnTo>
                  <a:pt x="5579686" y="0"/>
                </a:lnTo>
                <a:lnTo>
                  <a:pt x="6246436" y="0"/>
                </a:lnTo>
                <a:lnTo>
                  <a:pt x="6601816" y="0"/>
                </a:lnTo>
                <a:lnTo>
                  <a:pt x="7020377" y="0"/>
                </a:lnTo>
                <a:lnTo>
                  <a:pt x="6889727" y="203795"/>
                </a:lnTo>
                <a:cubicBezTo>
                  <a:pt x="6318314" y="1144214"/>
                  <a:pt x="5989261" y="2248180"/>
                  <a:pt x="5989261" y="3429000"/>
                </a:cubicBezTo>
                <a:cubicBezTo>
                  <a:pt x="5989261" y="4609821"/>
                  <a:pt x="6318314" y="5713787"/>
                  <a:pt x="6889727" y="6654205"/>
                </a:cubicBezTo>
                <a:lnTo>
                  <a:pt x="7020377" y="6858000"/>
                </a:lnTo>
                <a:lnTo>
                  <a:pt x="6850790" y="6858000"/>
                </a:lnTo>
                <a:lnTo>
                  <a:pt x="6246436" y="6858000"/>
                </a:lnTo>
                <a:lnTo>
                  <a:pt x="5579686" y="6858000"/>
                </a:lnTo>
                <a:lnTo>
                  <a:pt x="4622041" y="6858000"/>
                </a:lnTo>
                <a:lnTo>
                  <a:pt x="4452454" y="6858000"/>
                </a:lnTo>
                <a:lnTo>
                  <a:pt x="3848100" y="6858000"/>
                </a:lnTo>
                <a:lnTo>
                  <a:pt x="3674270" y="6858000"/>
                </a:lnTo>
                <a:lnTo>
                  <a:pt x="3181350" y="6858000"/>
                </a:lnTo>
                <a:lnTo>
                  <a:pt x="3120570" y="6858000"/>
                </a:lnTo>
                <a:lnTo>
                  <a:pt x="2398336" y="6858000"/>
                </a:lnTo>
                <a:lnTo>
                  <a:pt x="1275934" y="6858000"/>
                </a:lnTo>
                <a:lnTo>
                  <a:pt x="0" y="6858000"/>
                </a:lnTo>
                <a:lnTo>
                  <a:pt x="0" y="5860486"/>
                </a:lnTo>
                <a:lnTo>
                  <a:pt x="0" y="1104402"/>
                </a:ln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396000" tIns="612000" rIns="576000" bIns="914400" rtlCol="0" anchor="ctr" anchorCtr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600" b="1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_______________________________</a:t>
            </a:r>
            <a:br>
              <a:rPr lang="en-US"/>
            </a:br>
            <a:br>
              <a:rPr lang="en-US"/>
            </a:br>
            <a:r>
              <a:rPr lang="en-US"/>
              <a:t>To add an image here: </a:t>
            </a:r>
            <a:br>
              <a:rPr lang="en-US"/>
            </a:br>
            <a:r>
              <a:rPr lang="en-US"/>
              <a:t>Click the icon and select Brand Pictures, </a:t>
            </a:r>
            <a:br>
              <a:rPr lang="en-US"/>
            </a:br>
            <a:r>
              <a:rPr lang="en-US"/>
              <a:t>or insert a file from your computer.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The image can then be scaled within </a:t>
            </a:r>
            <a:br>
              <a:rPr lang="en-US"/>
            </a:br>
            <a:r>
              <a:rPr lang="en-US"/>
              <a:t>the frame by using the Crop feature in </a:t>
            </a:r>
            <a:br>
              <a:rPr lang="en-US"/>
            </a:br>
            <a:r>
              <a:rPr lang="en-US"/>
              <a:t>the Picture Format tab of the ribbon.</a:t>
            </a:r>
            <a:br>
              <a:rPr lang="en-US"/>
            </a:br>
            <a:r>
              <a:rPr lang="en-US"/>
              <a:t>_______________________________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FB789-D2DE-40CF-B66E-05E9E8302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8799" y="404812"/>
            <a:ext cx="4875213" cy="1017588"/>
          </a:xfrm>
        </p:spPr>
        <p:txBody>
          <a:bodyPr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</a:t>
            </a:r>
            <a:br>
              <a:rPr lang="en-US"/>
            </a:br>
            <a:r>
              <a:rPr lang="en-US"/>
              <a:t>title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DCC698-5F0A-4A1C-B64E-2817FBBBC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9530C-C25D-41F5-8CBD-274088C9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6875AC1-186F-4F1F-B7EF-24D7150A2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908800" y="1557339"/>
            <a:ext cx="4875213" cy="3877200"/>
          </a:xfrm>
          <a:prstGeom prst="rect">
            <a:avLst/>
          </a:prstGeom>
        </p:spPr>
        <p:txBody>
          <a:bodyPr lIns="0" rIns="0"/>
          <a:lstStyle>
            <a:lvl1pPr>
              <a:lnSpc>
                <a:spcPct val="100000"/>
              </a:lnSpc>
              <a:defRPr/>
            </a:lvl1pPr>
            <a:lvl2pPr marL="460800" indent="-230400">
              <a:lnSpc>
                <a:spcPct val="100000"/>
              </a:lnSpc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content. When pasting copy from other slides, be sure to right-click and choose ‘Keep text only’</a:t>
            </a:r>
            <a:r>
              <a:rPr lang="en-GB"/>
              <a:t>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Text Placeholder 96">
            <a:extLst>
              <a:ext uri="{FF2B5EF4-FFF2-40B4-BE49-F238E27FC236}">
                <a16:creationId xmlns:a16="http://schemas.microsoft.com/office/drawing/2014/main" id="{73C6320D-F937-4522-9E69-DB2AAD8AEA21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6888163" y="5435602"/>
            <a:ext cx="4895850" cy="76517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972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 userDrawn="1">
          <p15:clr>
            <a:srgbClr val="A4A3A4"/>
          </p15:clr>
        </p15:guide>
        <p15:guide id="2" orient="horz" pos="890" userDrawn="1">
          <p15:clr>
            <a:srgbClr val="A4A3A4"/>
          </p15:clr>
        </p15:guide>
        <p15:guide id="3" orient="horz" pos="981" userDrawn="1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alue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695E3A6-F648-449D-A3F5-AFFD89818C1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39499" y="1871971"/>
            <a:ext cx="2252662" cy="22510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635B2-3D27-4FA3-B863-05E4C9624A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B83890-60A2-4CD7-8433-61AD833DB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989" y="4213225"/>
            <a:ext cx="3563936" cy="1728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Supporting text goes here.</a:t>
            </a:r>
            <a:br>
              <a:rPr lang="en-US"/>
            </a:br>
            <a:r>
              <a:rPr lang="en-US"/>
              <a:t>Change lens to preferred background </a:t>
            </a:r>
            <a:r>
              <a:rPr lang="en-US" err="1"/>
              <a:t>colour</a:t>
            </a:r>
            <a:r>
              <a:rPr lang="en-US"/>
              <a:t> before inserting an icon. 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294EA0F6-AA52-4217-A12C-1EE4C8D0E63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968875" y="1871971"/>
            <a:ext cx="2252662" cy="22510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1AD9650E-2955-437F-952D-0694E47BF67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799513" y="1871971"/>
            <a:ext cx="2252662" cy="22510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5BA28-9268-48CE-8962-39F56ADB8E1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3F930-38D6-455D-84C2-DD9D1E30FD4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97F438E-420B-4461-8166-2D78133EC3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4032" y="4213225"/>
            <a:ext cx="3563936" cy="1728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Supporting text goes here.</a:t>
            </a:r>
            <a:br>
              <a:rPr lang="en-US"/>
            </a:br>
            <a:r>
              <a:rPr lang="en-US"/>
              <a:t>Change lens to preferred background </a:t>
            </a:r>
            <a:r>
              <a:rPr lang="en-US" err="1"/>
              <a:t>colour</a:t>
            </a:r>
            <a:r>
              <a:rPr lang="en-US"/>
              <a:t> before inserting an icon. 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09ECF59E-500C-4172-89D4-A1C57F00AC7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20075" y="4213225"/>
            <a:ext cx="3563936" cy="1728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Supporting text goes here.</a:t>
            </a:r>
            <a:br>
              <a:rPr lang="en-US"/>
            </a:br>
            <a:r>
              <a:rPr lang="en-US"/>
              <a:t>Change lens to preferred background </a:t>
            </a:r>
            <a:r>
              <a:rPr lang="en-US" err="1"/>
              <a:t>colour</a:t>
            </a:r>
            <a:r>
              <a:rPr lang="en-US"/>
              <a:t> before inserting an icon. </a:t>
            </a:r>
          </a:p>
        </p:txBody>
      </p:sp>
      <p:sp>
        <p:nvSpPr>
          <p:cNvPr id="14" name="Text Placeholder 96">
            <a:extLst>
              <a:ext uri="{FF2B5EF4-FFF2-40B4-BE49-F238E27FC236}">
                <a16:creationId xmlns:a16="http://schemas.microsoft.com/office/drawing/2014/main" id="{AA42A745-9907-45EF-9B18-E061ED71F0DB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6061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502" userDrawn="1">
          <p15:clr>
            <a:srgbClr val="A4A3A4"/>
          </p15:clr>
        </p15:guide>
        <p15:guide id="4" pos="2706" userDrawn="1">
          <p15:clr>
            <a:srgbClr val="A4A3A4"/>
          </p15:clr>
        </p15:guide>
        <p15:guide id="7" pos="4974" userDrawn="1">
          <p15:clr>
            <a:srgbClr val="A4A3A4"/>
          </p15:clr>
        </p15:guide>
        <p15:guide id="8" pos="5178" userDrawn="1">
          <p15:clr>
            <a:srgbClr val="A4A3A4"/>
          </p15:clr>
        </p15:guide>
        <p15:guide id="11" orient="horz" pos="890" userDrawn="1">
          <p15:clr>
            <a:srgbClr val="C35EA4"/>
          </p15:clr>
        </p15:guide>
        <p15:guide id="12" orient="horz" pos="981" userDrawn="1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 L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D0FA13F-5B1F-4795-B0E7-3E97B5D8E0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-1"/>
            <a:ext cx="3875391" cy="4330700"/>
          </a:xfrm>
          <a:custGeom>
            <a:avLst/>
            <a:gdLst>
              <a:gd name="connsiteX0" fmla="*/ 417122 w 3875391"/>
              <a:gd name="connsiteY0" fmla="*/ 0 h 4330700"/>
              <a:gd name="connsiteX1" fmla="*/ 2700571 w 3875391"/>
              <a:gd name="connsiteY1" fmla="*/ 0 h 4330700"/>
              <a:gd name="connsiteX2" fmla="*/ 2854048 w 3875391"/>
              <a:gd name="connsiteY2" fmla="*/ 93240 h 4330700"/>
              <a:gd name="connsiteX3" fmla="*/ 3875391 w 3875391"/>
              <a:gd name="connsiteY3" fmla="*/ 2014156 h 4330700"/>
              <a:gd name="connsiteX4" fmla="*/ 3479762 w 3875391"/>
              <a:gd name="connsiteY4" fmla="*/ 3309358 h 4330700"/>
              <a:gd name="connsiteX5" fmla="*/ 3457575 w 3875391"/>
              <a:gd name="connsiteY5" fmla="*/ 3339027 h 4330700"/>
              <a:gd name="connsiteX6" fmla="*/ 3457575 w 3875391"/>
              <a:gd name="connsiteY6" fmla="*/ 3343274 h 4330700"/>
              <a:gd name="connsiteX7" fmla="*/ 3454399 w 3875391"/>
              <a:gd name="connsiteY7" fmla="*/ 3343274 h 4330700"/>
              <a:gd name="connsiteX8" fmla="*/ 3346405 w 3875391"/>
              <a:gd name="connsiteY8" fmla="*/ 3487693 h 4330700"/>
              <a:gd name="connsiteX9" fmla="*/ 1558846 w 3875391"/>
              <a:gd name="connsiteY9" fmla="*/ 4330700 h 4330700"/>
              <a:gd name="connsiteX10" fmla="*/ 85309 w 3875391"/>
              <a:gd name="connsiteY10" fmla="*/ 3801714 h 4330700"/>
              <a:gd name="connsiteX11" fmla="*/ 0 w 3875391"/>
              <a:gd name="connsiteY11" fmla="*/ 3724180 h 4330700"/>
              <a:gd name="connsiteX12" fmla="*/ 0 w 3875391"/>
              <a:gd name="connsiteY12" fmla="*/ 304131 h 4330700"/>
              <a:gd name="connsiteX13" fmla="*/ 85309 w 3875391"/>
              <a:gd name="connsiteY13" fmla="*/ 226597 h 4330700"/>
              <a:gd name="connsiteX14" fmla="*/ 263644 w 3875391"/>
              <a:gd name="connsiteY14" fmla="*/ 9324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5391" h="4330700">
                <a:moveTo>
                  <a:pt x="417122" y="0"/>
                </a:moveTo>
                <a:lnTo>
                  <a:pt x="2700571" y="0"/>
                </a:lnTo>
                <a:lnTo>
                  <a:pt x="2854048" y="93240"/>
                </a:lnTo>
                <a:cubicBezTo>
                  <a:pt x="3470253" y="509540"/>
                  <a:pt x="3875391" y="1214535"/>
                  <a:pt x="3875391" y="2014156"/>
                </a:cubicBezTo>
                <a:cubicBezTo>
                  <a:pt x="3875391" y="2493928"/>
                  <a:pt x="3729542" y="2939635"/>
                  <a:pt x="3479762" y="3309358"/>
                </a:cubicBezTo>
                <a:lnTo>
                  <a:pt x="3457575" y="3339027"/>
                </a:lnTo>
                <a:lnTo>
                  <a:pt x="3457575" y="3343274"/>
                </a:lnTo>
                <a:lnTo>
                  <a:pt x="3454399" y="3343274"/>
                </a:lnTo>
                <a:lnTo>
                  <a:pt x="3346405" y="3487693"/>
                </a:lnTo>
                <a:cubicBezTo>
                  <a:pt x="2921516" y="4002539"/>
                  <a:pt x="2278504" y="4330700"/>
                  <a:pt x="1558846" y="4330700"/>
                </a:cubicBezTo>
                <a:cubicBezTo>
                  <a:pt x="999112" y="4330700"/>
                  <a:pt x="485745" y="4132183"/>
                  <a:pt x="85309" y="3801714"/>
                </a:cubicBezTo>
                <a:lnTo>
                  <a:pt x="0" y="3724180"/>
                </a:lnTo>
                <a:lnTo>
                  <a:pt x="0" y="304131"/>
                </a:lnTo>
                <a:lnTo>
                  <a:pt x="85309" y="226597"/>
                </a:lnTo>
                <a:cubicBezTo>
                  <a:pt x="142514" y="179387"/>
                  <a:pt x="202023" y="134871"/>
                  <a:pt x="263644" y="9324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396000" tIns="360000" rIns="90000" bIns="360000" anchor="ctr" anchorCtr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enter title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040238-DCC8-4532-9AE6-EB7C834F336E}"/>
              </a:ext>
            </a:extLst>
          </p:cNvPr>
          <p:cNvCxnSpPr>
            <a:cxnSpLocks/>
          </p:cNvCxnSpPr>
          <p:nvPr userDrawn="1"/>
        </p:nvCxnSpPr>
        <p:spPr>
          <a:xfrm>
            <a:off x="3540125" y="3730171"/>
            <a:ext cx="0" cy="24795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4EBE2-41F7-48F4-B525-605699ECF92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38625" y="404813"/>
            <a:ext cx="7545387" cy="579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 marL="460800" indent="-228600">
              <a:lnSpc>
                <a:spcPct val="100000"/>
              </a:lnSpc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286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28600">
              <a:lnSpc>
                <a:spcPct val="100000"/>
              </a:lnSpc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text here. </a:t>
            </a:r>
            <a:br>
              <a:rPr lang="en-US"/>
            </a:br>
            <a:r>
              <a:rPr lang="en-US"/>
              <a:t>When pasting copy from other slides, be sure to right-click and choose ‘Keep text only’.</a:t>
            </a:r>
            <a:br>
              <a:rPr lang="en-US"/>
            </a:br>
            <a:r>
              <a:rPr lang="en-US"/>
              <a:t>To increase bullet level, select your text and press Tab.</a:t>
            </a:r>
            <a:br>
              <a:rPr lang="en-US"/>
            </a:br>
            <a:r>
              <a:rPr lang="en-US"/>
              <a:t>To decrease bullet level, select your bullet text and press Shift + Tab.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9C580CE-4074-4379-8D68-E5118B13A13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C25B5D-B685-4B55-8498-3486110FDC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96">
            <a:extLst>
              <a:ext uri="{FF2B5EF4-FFF2-40B4-BE49-F238E27FC236}">
                <a16:creationId xmlns:a16="http://schemas.microsoft.com/office/drawing/2014/main" id="{DFE25DB2-F58D-4AD2-B640-7A1061569FFB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8580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30">
          <p15:clr>
            <a:srgbClr val="C35EA4"/>
          </p15:clr>
        </p15:guide>
        <p15:guide id="5" pos="2661" userDrawn="1">
          <p15:clr>
            <a:srgbClr val="C35E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alue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695E3A6-F648-449D-A3F5-AFFD89818C1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68658" y="1871971"/>
            <a:ext cx="2252662" cy="22510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635B2-3D27-4FA3-B863-05E4C9624A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CF1364-95FC-4822-BD65-0519B5DD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FF9A92-5BDB-40F9-8C9E-94BECF28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294EA0F6-AA52-4217-A12C-1EE4C8D0E63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502666" y="1871971"/>
            <a:ext cx="2252662" cy="22510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1AD9650E-2955-437F-952D-0694E47BF67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436674" y="1871971"/>
            <a:ext cx="2252662" cy="22510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1B57E0F9-4409-404D-8624-8F353C89B7B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370682" y="1871971"/>
            <a:ext cx="2252662" cy="22510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1A1C981-C34F-4AC8-BCBC-EF60A8404D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989" y="4213225"/>
            <a:ext cx="2592386" cy="1754326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Supporting text goes here.</a:t>
            </a:r>
            <a:br>
              <a:rPr lang="en-US"/>
            </a:br>
            <a:r>
              <a:rPr lang="en-US"/>
              <a:t>Change lens to preferred background </a:t>
            </a:r>
            <a:r>
              <a:rPr lang="en-US" err="1"/>
              <a:t>colour</a:t>
            </a:r>
            <a:r>
              <a:rPr lang="en-US"/>
              <a:t> before inserting an icon. 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6C688A6-EC75-41E6-89E3-785616D882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38933" y="4213225"/>
            <a:ext cx="2592386" cy="1754326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Supporting text goes here.</a:t>
            </a:r>
            <a:br>
              <a:rPr lang="en-US"/>
            </a:br>
            <a:r>
              <a:rPr lang="en-US"/>
              <a:t>Change lens to preferred background </a:t>
            </a:r>
            <a:r>
              <a:rPr lang="en-US" err="1"/>
              <a:t>colour</a:t>
            </a:r>
            <a:r>
              <a:rPr lang="en-US"/>
              <a:t> before inserting an icon. 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349FDEF-1604-484C-9A37-E1053654FA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9877" y="4213225"/>
            <a:ext cx="2592386" cy="1754326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Supporting text goes here.</a:t>
            </a:r>
            <a:br>
              <a:rPr lang="en-US"/>
            </a:br>
            <a:r>
              <a:rPr lang="en-US"/>
              <a:t>Change lens to preferred background </a:t>
            </a:r>
            <a:r>
              <a:rPr lang="en-US" err="1"/>
              <a:t>colour</a:t>
            </a:r>
            <a:r>
              <a:rPr lang="en-US"/>
              <a:t> before inserting an icon. 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DF9533-79B3-42E2-8B9E-0451E535180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0820" y="4213225"/>
            <a:ext cx="2592386" cy="1754326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Supporting text goes here.</a:t>
            </a:r>
            <a:br>
              <a:rPr lang="en-US"/>
            </a:br>
            <a:r>
              <a:rPr lang="en-US"/>
              <a:t>Change lens to preferred background </a:t>
            </a:r>
            <a:r>
              <a:rPr lang="en-US" err="1"/>
              <a:t>colour</a:t>
            </a:r>
            <a:r>
              <a:rPr lang="en-US"/>
              <a:t> before inserting an icon. </a:t>
            </a:r>
          </a:p>
        </p:txBody>
      </p:sp>
      <p:sp>
        <p:nvSpPr>
          <p:cNvPr id="18" name="Text Placeholder 96">
            <a:extLst>
              <a:ext uri="{FF2B5EF4-FFF2-40B4-BE49-F238E27FC236}">
                <a16:creationId xmlns:a16="http://schemas.microsoft.com/office/drawing/2014/main" id="{6F65E95C-9C1A-45B9-A2D2-B58B0FB5236B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6003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1890" userDrawn="1">
          <p15:clr>
            <a:srgbClr val="A4A3A4"/>
          </p15:clr>
        </p15:guide>
        <p15:guide id="4" pos="2094" userDrawn="1">
          <p15:clr>
            <a:srgbClr val="A4A3A4"/>
          </p15:clr>
        </p15:guide>
        <p15:guide id="5" pos="3727" userDrawn="1">
          <p15:clr>
            <a:srgbClr val="A4A3A4"/>
          </p15:clr>
        </p15:guide>
        <p15:guide id="6" pos="3953" userDrawn="1">
          <p15:clr>
            <a:srgbClr val="A4A3A4"/>
          </p15:clr>
        </p15:guide>
        <p15:guide id="9" pos="5586" userDrawn="1">
          <p15:clr>
            <a:srgbClr val="A4A3A4"/>
          </p15:clr>
        </p15:guide>
        <p15:guide id="10" pos="5790" userDrawn="1">
          <p15:clr>
            <a:srgbClr val="A4A3A4"/>
          </p15:clr>
        </p15:guide>
        <p15:guide id="11" orient="horz" pos="890" userDrawn="1">
          <p15:clr>
            <a:srgbClr val="C35EA4"/>
          </p15:clr>
        </p15:guide>
        <p15:guide id="12" orient="horz" pos="981" userDrawn="1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Value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695E3A6-F648-449D-A3F5-AFFD89818C1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51619" y="1871971"/>
            <a:ext cx="1814648" cy="18133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635B2-3D27-4FA3-B863-05E4C9624A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CF1364-95FC-4822-BD65-0519B5DD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FF9A92-5BDB-40F9-8C9E-94BECF28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294EA0F6-AA52-4217-A12C-1EE4C8D0E63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870147" y="1871971"/>
            <a:ext cx="1814648" cy="18133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1AD9650E-2955-437F-952D-0694E47BF67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188675" y="1871971"/>
            <a:ext cx="1814648" cy="181337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1B57E0F9-4409-404D-8624-8F353C89B7B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511188" y="1871971"/>
            <a:ext cx="1814648" cy="181337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15" name="Picture Placeholder 18">
            <a:extLst>
              <a:ext uri="{FF2B5EF4-FFF2-40B4-BE49-F238E27FC236}">
                <a16:creationId xmlns:a16="http://schemas.microsoft.com/office/drawing/2014/main" id="{1DFC729E-ACCA-470B-9E2F-8BB96EC99FA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814650" y="1871971"/>
            <a:ext cx="1814648" cy="18133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71BD9E1-B9EE-42D7-BC3C-DA841714C7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989" y="3927674"/>
            <a:ext cx="2124074" cy="2088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Supporting text goes here.</a:t>
            </a:r>
            <a:br>
              <a:rPr lang="en-US"/>
            </a:br>
            <a:r>
              <a:rPr lang="en-US"/>
              <a:t>Change lens to preferred background </a:t>
            </a:r>
            <a:r>
              <a:rPr lang="en-US" err="1"/>
              <a:t>colour</a:t>
            </a:r>
            <a:r>
              <a:rPr lang="en-US"/>
              <a:t> before inserting an icon. 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6CCE0E71-4EE2-4453-811E-324C358A3D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711450" y="3927674"/>
            <a:ext cx="2124074" cy="2088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Supporting text goes here.</a:t>
            </a:r>
            <a:br>
              <a:rPr lang="en-US"/>
            </a:br>
            <a:r>
              <a:rPr lang="en-US"/>
              <a:t>Change lens to preferred background </a:t>
            </a:r>
            <a:r>
              <a:rPr lang="en-US" err="1"/>
              <a:t>colour</a:t>
            </a:r>
            <a:r>
              <a:rPr lang="en-US"/>
              <a:t> before inserting an icon. 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29DFBF2-A17F-4774-A847-25FC10C3676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16500" y="3927674"/>
            <a:ext cx="2158999" cy="2088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Supporting text goes here.</a:t>
            </a:r>
            <a:br>
              <a:rPr lang="en-US"/>
            </a:br>
            <a:r>
              <a:rPr lang="en-US"/>
              <a:t>Change lens to preferred background </a:t>
            </a:r>
            <a:r>
              <a:rPr lang="en-US" err="1"/>
              <a:t>colour</a:t>
            </a:r>
            <a:r>
              <a:rPr lang="en-US"/>
              <a:t> before inserting an icon. 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D72086D3-E443-4D05-8160-29E2B792B70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6475" y="3927674"/>
            <a:ext cx="2124074" cy="2088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Supporting text goes here.</a:t>
            </a:r>
            <a:br>
              <a:rPr lang="en-US"/>
            </a:br>
            <a:r>
              <a:rPr lang="en-US"/>
              <a:t>Change lens to preferred background </a:t>
            </a:r>
            <a:r>
              <a:rPr lang="en-US" err="1"/>
              <a:t>colour</a:t>
            </a:r>
            <a:r>
              <a:rPr lang="en-US"/>
              <a:t> before inserting an icon. 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D7CFDA92-B7D3-45FE-997C-88AF5348E98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59937" y="3927674"/>
            <a:ext cx="2124074" cy="2088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Supporting text goes here.</a:t>
            </a:r>
            <a:br>
              <a:rPr lang="en-US"/>
            </a:br>
            <a:r>
              <a:rPr lang="en-US"/>
              <a:t>Change lens to preferred background </a:t>
            </a:r>
            <a:r>
              <a:rPr lang="en-US" err="1"/>
              <a:t>colour</a:t>
            </a:r>
            <a:r>
              <a:rPr lang="en-US"/>
              <a:t> before inserting an icon. </a:t>
            </a:r>
          </a:p>
        </p:txBody>
      </p:sp>
      <p:sp>
        <p:nvSpPr>
          <p:cNvPr id="17" name="Text Placeholder 96">
            <a:extLst>
              <a:ext uri="{FF2B5EF4-FFF2-40B4-BE49-F238E27FC236}">
                <a16:creationId xmlns:a16="http://schemas.microsoft.com/office/drawing/2014/main" id="{E55FEA9E-88F1-4D2F-9402-729ADDB70C5C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5640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95" userDrawn="1">
          <p15:clr>
            <a:srgbClr val="A4A3A4"/>
          </p15:clr>
        </p15:guide>
        <p15:guide id="2" pos="1708" userDrawn="1">
          <p15:clr>
            <a:srgbClr val="A4A3A4"/>
          </p15:clr>
        </p15:guide>
        <p15:guide id="3" pos="3046" userDrawn="1">
          <p15:clr>
            <a:srgbClr val="A4A3A4"/>
          </p15:clr>
        </p15:guide>
        <p15:guide id="4" pos="3160" userDrawn="1">
          <p15:clr>
            <a:srgbClr val="A4A3A4"/>
          </p15:clr>
        </p15:guide>
        <p15:guide id="5" pos="4520" userDrawn="1">
          <p15:clr>
            <a:srgbClr val="A4A3A4"/>
          </p15:clr>
        </p15:guide>
        <p15:guide id="6" pos="4634" userDrawn="1">
          <p15:clr>
            <a:srgbClr val="A4A3A4"/>
          </p15:clr>
        </p15:guide>
        <p15:guide id="9" pos="5972" userDrawn="1">
          <p15:clr>
            <a:srgbClr val="A4A3A4"/>
          </p15:clr>
        </p15:guide>
        <p15:guide id="10" pos="6085" userDrawn="1">
          <p15:clr>
            <a:srgbClr val="A4A3A4"/>
          </p15:clr>
        </p15:guide>
        <p15:guide id="11" orient="horz" pos="890" userDrawn="1">
          <p15:clr>
            <a:srgbClr val="C35EA4"/>
          </p15:clr>
        </p15:guide>
        <p15:guide id="12" orient="horz" pos="981" userDrawn="1">
          <p15:clr>
            <a:srgbClr val="C35E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22DA5D-EC7E-40C3-8862-3E3748AD6C3A}"/>
              </a:ext>
            </a:extLst>
          </p:cNvPr>
          <p:cNvSpPr txBox="1">
            <a:spLocks/>
          </p:cNvSpPr>
          <p:nvPr userDrawn="1"/>
        </p:nvSpPr>
        <p:spPr>
          <a:xfrm>
            <a:off x="1257304" y="769811"/>
            <a:ext cx="9677394" cy="531837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9600"/>
              <a:t>Do not use layouts</a:t>
            </a:r>
            <a:br>
              <a:rPr lang="en-US" sz="9600"/>
            </a:br>
            <a:r>
              <a:rPr lang="en-US" sz="9600"/>
              <a:t>in this section appearing after this point. </a:t>
            </a:r>
          </a:p>
        </p:txBody>
      </p:sp>
      <p:sp>
        <p:nvSpPr>
          <p:cNvPr id="3" name="DO NOT DELETE (BRANDIN)">
            <a:extLst>
              <a:ext uri="{FF2B5EF4-FFF2-40B4-BE49-F238E27FC236}">
                <a16:creationId xmlns:a16="http://schemas.microsoft.com/office/drawing/2014/main" id="{FA623EFF-7CE7-F648-8FCD-6272DCC6DDEC}"/>
              </a:ext>
            </a:extLst>
          </p:cNvPr>
          <p:cNvSpPr/>
          <p:nvPr userDrawn="1"/>
        </p:nvSpPr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en-US" err="1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8753438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Alternativ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3AE41C11-E666-4A3A-8B9C-2D20733917D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0" y="-1"/>
            <a:ext cx="12192000" cy="6858001"/>
          </a:xfrm>
          <a:custGeom>
            <a:avLst/>
            <a:gdLst>
              <a:gd name="connsiteX0" fmla="*/ 11696741 w 12192000"/>
              <a:gd name="connsiteY0" fmla="*/ 6413786 h 6858001"/>
              <a:gd name="connsiteX1" fmla="*/ 11675409 w 12192000"/>
              <a:gd name="connsiteY1" fmla="*/ 6438944 h 6858001"/>
              <a:gd name="connsiteX2" fmla="*/ 11730040 w 12192000"/>
              <a:gd name="connsiteY2" fmla="*/ 6517531 h 6858001"/>
              <a:gd name="connsiteX3" fmla="*/ 11787273 w 12192000"/>
              <a:gd name="connsiteY3" fmla="*/ 6510528 h 6858001"/>
              <a:gd name="connsiteX4" fmla="*/ 11788053 w 12192000"/>
              <a:gd name="connsiteY4" fmla="*/ 6506379 h 6858001"/>
              <a:gd name="connsiteX5" fmla="*/ 11792216 w 12192000"/>
              <a:gd name="connsiteY5" fmla="*/ 6478367 h 6858001"/>
              <a:gd name="connsiteX6" fmla="*/ 11758396 w 12192000"/>
              <a:gd name="connsiteY6" fmla="*/ 6463843 h 6858001"/>
              <a:gd name="connsiteX7" fmla="*/ 11760738 w 12192000"/>
              <a:gd name="connsiteY7" fmla="*/ 6499895 h 6858001"/>
              <a:gd name="connsiteX8" fmla="*/ 11760738 w 12192000"/>
              <a:gd name="connsiteY8" fmla="*/ 6504304 h 6858001"/>
              <a:gd name="connsiteX9" fmla="*/ 11744088 w 12192000"/>
              <a:gd name="connsiteY9" fmla="*/ 6515456 h 6858001"/>
              <a:gd name="connsiteX10" fmla="*/ 11688156 w 12192000"/>
              <a:gd name="connsiteY10" fmla="*/ 6432460 h 6858001"/>
              <a:gd name="connsiteX11" fmla="*/ 11689457 w 12192000"/>
              <a:gd name="connsiteY11" fmla="*/ 6431164 h 6858001"/>
              <a:gd name="connsiteX12" fmla="*/ 11690237 w 12192000"/>
              <a:gd name="connsiteY12" fmla="*/ 6431682 h 6858001"/>
              <a:gd name="connsiteX13" fmla="*/ 11690498 w 12192000"/>
              <a:gd name="connsiteY13" fmla="*/ 6431682 h 6858001"/>
              <a:gd name="connsiteX14" fmla="*/ 11758136 w 12192000"/>
              <a:gd name="connsiteY14" fmla="*/ 6459175 h 6858001"/>
              <a:gd name="connsiteX15" fmla="*/ 11792476 w 12192000"/>
              <a:gd name="connsiteY15" fmla="*/ 6473958 h 6858001"/>
              <a:gd name="connsiteX16" fmla="*/ 11819531 w 12192000"/>
              <a:gd name="connsiteY16" fmla="*/ 6486926 h 6858001"/>
              <a:gd name="connsiteX17" fmla="*/ 11831758 w 12192000"/>
              <a:gd name="connsiteY17" fmla="*/ 6503785 h 6858001"/>
              <a:gd name="connsiteX18" fmla="*/ 11679831 w 12192000"/>
              <a:gd name="connsiteY18" fmla="*/ 6616867 h 6858001"/>
              <a:gd name="connsiteX19" fmla="*/ 11679311 w 12192000"/>
              <a:gd name="connsiteY19" fmla="*/ 6617386 h 6858001"/>
              <a:gd name="connsiteX20" fmla="*/ 11678271 w 12192000"/>
              <a:gd name="connsiteY20" fmla="*/ 6618942 h 6858001"/>
              <a:gd name="connsiteX21" fmla="*/ 11678010 w 12192000"/>
              <a:gd name="connsiteY21" fmla="*/ 6619461 h 6858001"/>
              <a:gd name="connsiteX22" fmla="*/ 11673328 w 12192000"/>
              <a:gd name="connsiteY22" fmla="*/ 6633725 h 6858001"/>
              <a:gd name="connsiteX23" fmla="*/ 11692319 w 12192000"/>
              <a:gd name="connsiteY23" fmla="*/ 6657587 h 6858001"/>
              <a:gd name="connsiteX24" fmla="*/ 11705066 w 12192000"/>
              <a:gd name="connsiteY24" fmla="*/ 6659921 h 6858001"/>
              <a:gd name="connsiteX25" fmla="*/ 11707667 w 12192000"/>
              <a:gd name="connsiteY25" fmla="*/ 6660180 h 6858001"/>
              <a:gd name="connsiteX26" fmla="*/ 11833840 w 12192000"/>
              <a:gd name="connsiteY26" fmla="*/ 6635282 h 6858001"/>
              <a:gd name="connsiteX27" fmla="*/ 11843465 w 12192000"/>
              <a:gd name="connsiteY27" fmla="*/ 6609086 h 6858001"/>
              <a:gd name="connsiteX28" fmla="*/ 11799500 w 12192000"/>
              <a:gd name="connsiteY28" fmla="*/ 6583409 h 6858001"/>
              <a:gd name="connsiteX29" fmla="*/ 11790135 w 12192000"/>
              <a:gd name="connsiteY29" fmla="*/ 6589634 h 6858001"/>
              <a:gd name="connsiteX30" fmla="*/ 11825255 w 12192000"/>
              <a:gd name="connsiteY30" fmla="*/ 6612976 h 6858001"/>
              <a:gd name="connsiteX31" fmla="*/ 11823434 w 12192000"/>
              <a:gd name="connsiteY31" fmla="*/ 6616608 h 6858001"/>
              <a:gd name="connsiteX32" fmla="*/ 11821092 w 12192000"/>
              <a:gd name="connsiteY32" fmla="*/ 6616608 h 6858001"/>
              <a:gd name="connsiteX33" fmla="*/ 11743568 w 12192000"/>
              <a:gd name="connsiteY33" fmla="*/ 6621795 h 6858001"/>
              <a:gd name="connsiteX34" fmla="*/ 11736284 w 12192000"/>
              <a:gd name="connsiteY34" fmla="*/ 6622054 h 6858001"/>
              <a:gd name="connsiteX35" fmla="*/ 11748251 w 12192000"/>
              <a:gd name="connsiteY35" fmla="*/ 6612458 h 6858001"/>
              <a:gd name="connsiteX36" fmla="*/ 11871301 w 12192000"/>
              <a:gd name="connsiteY36" fmla="*/ 6530240 h 6858001"/>
              <a:gd name="connsiteX37" fmla="*/ 11841124 w 12192000"/>
              <a:gd name="connsiteY37" fmla="*/ 6451912 h 6858001"/>
              <a:gd name="connsiteX38" fmla="*/ 11696741 w 12192000"/>
              <a:gd name="connsiteY38" fmla="*/ 6413786 h 6858001"/>
              <a:gd name="connsiteX39" fmla="*/ 11759176 w 12192000"/>
              <a:gd name="connsiteY39" fmla="*/ 6303891 h 6858001"/>
              <a:gd name="connsiteX40" fmla="*/ 11641467 w 12192000"/>
              <a:gd name="connsiteY40" fmla="*/ 6408732 h 6858001"/>
              <a:gd name="connsiteX41" fmla="*/ 11597457 w 12192000"/>
              <a:gd name="connsiteY41" fmla="*/ 6477501 h 6858001"/>
              <a:gd name="connsiteX42" fmla="*/ 11615946 w 12192000"/>
              <a:gd name="connsiteY42" fmla="*/ 6498261 h 6858001"/>
              <a:gd name="connsiteX43" fmla="*/ 11737041 w 12192000"/>
              <a:gd name="connsiteY43" fmla="*/ 6560802 h 6858001"/>
              <a:gd name="connsiteX44" fmla="*/ 11746676 w 12192000"/>
              <a:gd name="connsiteY44" fmla="*/ 6554834 h 6858001"/>
              <a:gd name="connsiteX45" fmla="*/ 11639384 w 12192000"/>
              <a:gd name="connsiteY45" fmla="*/ 6495666 h 6858001"/>
              <a:gd name="connsiteX46" fmla="*/ 11622717 w 12192000"/>
              <a:gd name="connsiteY46" fmla="*/ 6480096 h 6858001"/>
              <a:gd name="connsiteX47" fmla="*/ 11652405 w 12192000"/>
              <a:gd name="connsiteY47" fmla="*/ 6448955 h 6858001"/>
              <a:gd name="connsiteX48" fmla="*/ 11668811 w 12192000"/>
              <a:gd name="connsiteY48" fmla="*/ 6432606 h 6858001"/>
              <a:gd name="connsiteX49" fmla="*/ 11670895 w 12192000"/>
              <a:gd name="connsiteY49" fmla="*/ 6415738 h 6858001"/>
              <a:gd name="connsiteX50" fmla="*/ 11692249 w 12192000"/>
              <a:gd name="connsiteY50" fmla="*/ 6408991 h 6858001"/>
              <a:gd name="connsiteX51" fmla="*/ 11720374 w 12192000"/>
              <a:gd name="connsiteY51" fmla="*/ 6380705 h 6858001"/>
              <a:gd name="connsiteX52" fmla="*/ 11743291 w 12192000"/>
              <a:gd name="connsiteY52" fmla="*/ 6362799 h 6858001"/>
              <a:gd name="connsiteX53" fmla="*/ 11749801 w 12192000"/>
              <a:gd name="connsiteY53" fmla="*/ 6375255 h 6858001"/>
              <a:gd name="connsiteX54" fmla="*/ 11754749 w 12192000"/>
              <a:gd name="connsiteY54" fmla="*/ 6420669 h 6858001"/>
              <a:gd name="connsiteX55" fmla="*/ 11793812 w 12192000"/>
              <a:gd name="connsiteY55" fmla="*/ 6431568 h 6858001"/>
              <a:gd name="connsiteX56" fmla="*/ 11759176 w 12192000"/>
              <a:gd name="connsiteY56" fmla="*/ 6303891 h 6858001"/>
              <a:gd name="connsiteX57" fmla="*/ 0 w 12192000"/>
              <a:gd name="connsiteY57" fmla="*/ 0 h 6858001"/>
              <a:gd name="connsiteX58" fmla="*/ 12192000 w 12192000"/>
              <a:gd name="connsiteY58" fmla="*/ 0 h 6858001"/>
              <a:gd name="connsiteX59" fmla="*/ 12192000 w 12192000"/>
              <a:gd name="connsiteY59" fmla="*/ 6858001 h 6858001"/>
              <a:gd name="connsiteX60" fmla="*/ 0 w 12192000"/>
              <a:gd name="connsiteY60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192000" h="6858001">
                <a:moveTo>
                  <a:pt x="11696741" y="6413786"/>
                </a:moveTo>
                <a:cubicBezTo>
                  <a:pt x="11675409" y="6410933"/>
                  <a:pt x="11666824" y="6418714"/>
                  <a:pt x="11675409" y="6438944"/>
                </a:cubicBezTo>
                <a:cubicBezTo>
                  <a:pt x="11684254" y="6458915"/>
                  <a:pt x="11706627" y="6492373"/>
                  <a:pt x="11730040" y="6517531"/>
                </a:cubicBezTo>
                <a:cubicBezTo>
                  <a:pt x="11753714" y="6542430"/>
                  <a:pt x="11779208" y="6549433"/>
                  <a:pt x="11787273" y="6510528"/>
                </a:cubicBezTo>
                <a:cubicBezTo>
                  <a:pt x="11787533" y="6509232"/>
                  <a:pt x="11787793" y="6507935"/>
                  <a:pt x="11788053" y="6506379"/>
                </a:cubicBezTo>
                <a:cubicBezTo>
                  <a:pt x="11789874" y="6496523"/>
                  <a:pt x="11791435" y="6486926"/>
                  <a:pt x="11792216" y="6478367"/>
                </a:cubicBezTo>
                <a:cubicBezTo>
                  <a:pt x="11781810" y="6473699"/>
                  <a:pt x="11770103" y="6468771"/>
                  <a:pt x="11758396" y="6463843"/>
                </a:cubicBezTo>
                <a:cubicBezTo>
                  <a:pt x="11759177" y="6472661"/>
                  <a:pt x="11760217" y="6487964"/>
                  <a:pt x="11760738" y="6499895"/>
                </a:cubicBezTo>
                <a:cubicBezTo>
                  <a:pt x="11760738" y="6501191"/>
                  <a:pt x="11760738" y="6502748"/>
                  <a:pt x="11760738" y="6504304"/>
                </a:cubicBezTo>
                <a:cubicBezTo>
                  <a:pt x="11761518" y="6523237"/>
                  <a:pt x="11755014" y="6523237"/>
                  <a:pt x="11744088" y="6515456"/>
                </a:cubicBezTo>
                <a:cubicBezTo>
                  <a:pt x="11731341" y="6506379"/>
                  <a:pt x="11692579" y="6455284"/>
                  <a:pt x="11688156" y="6432460"/>
                </a:cubicBezTo>
                <a:cubicBezTo>
                  <a:pt x="11687896" y="6431164"/>
                  <a:pt x="11688676" y="6430904"/>
                  <a:pt x="11689457" y="6431164"/>
                </a:cubicBezTo>
                <a:cubicBezTo>
                  <a:pt x="11689717" y="6431423"/>
                  <a:pt x="11689977" y="6431423"/>
                  <a:pt x="11690237" y="6431682"/>
                </a:cubicBezTo>
                <a:cubicBezTo>
                  <a:pt x="11690237" y="6431682"/>
                  <a:pt x="11690237" y="6431682"/>
                  <a:pt x="11690498" y="6431682"/>
                </a:cubicBezTo>
                <a:cubicBezTo>
                  <a:pt x="11699082" y="6435054"/>
                  <a:pt x="11728479" y="6446725"/>
                  <a:pt x="11758136" y="6459175"/>
                </a:cubicBezTo>
                <a:cubicBezTo>
                  <a:pt x="11769843" y="6464103"/>
                  <a:pt x="11781810" y="6469290"/>
                  <a:pt x="11792476" y="6473958"/>
                </a:cubicBezTo>
                <a:cubicBezTo>
                  <a:pt x="11803142" y="6478627"/>
                  <a:pt x="11812507" y="6483295"/>
                  <a:pt x="11819531" y="6486926"/>
                </a:cubicBezTo>
                <a:cubicBezTo>
                  <a:pt x="11832279" y="6493670"/>
                  <a:pt x="11837221" y="6498338"/>
                  <a:pt x="11831758" y="6503785"/>
                </a:cubicBezTo>
                <a:cubicBezTo>
                  <a:pt x="11805223" y="6531018"/>
                  <a:pt x="11711830" y="6569404"/>
                  <a:pt x="11679831" y="6616867"/>
                </a:cubicBezTo>
                <a:cubicBezTo>
                  <a:pt x="11679831" y="6616867"/>
                  <a:pt x="11679571" y="6617126"/>
                  <a:pt x="11679311" y="6617386"/>
                </a:cubicBezTo>
                <a:cubicBezTo>
                  <a:pt x="11679051" y="6617904"/>
                  <a:pt x="11678531" y="6618423"/>
                  <a:pt x="11678271" y="6618942"/>
                </a:cubicBezTo>
                <a:cubicBezTo>
                  <a:pt x="11678271" y="6619201"/>
                  <a:pt x="11678271" y="6619461"/>
                  <a:pt x="11678010" y="6619461"/>
                </a:cubicBezTo>
                <a:cubicBezTo>
                  <a:pt x="11676450" y="6622573"/>
                  <a:pt x="11674108" y="6627501"/>
                  <a:pt x="11673328" y="6633725"/>
                </a:cubicBezTo>
                <a:cubicBezTo>
                  <a:pt x="11672027" y="6644100"/>
                  <a:pt x="11677490" y="6653696"/>
                  <a:pt x="11692319" y="6657587"/>
                </a:cubicBezTo>
                <a:cubicBezTo>
                  <a:pt x="11696221" y="6658624"/>
                  <a:pt x="11700383" y="6659402"/>
                  <a:pt x="11705066" y="6659921"/>
                </a:cubicBezTo>
                <a:cubicBezTo>
                  <a:pt x="11705846" y="6660180"/>
                  <a:pt x="11706887" y="6660180"/>
                  <a:pt x="11707667" y="6660180"/>
                </a:cubicBezTo>
                <a:cubicBezTo>
                  <a:pt x="11736544" y="6661477"/>
                  <a:pt x="11811207" y="6645137"/>
                  <a:pt x="11833840" y="6635282"/>
                </a:cubicBezTo>
                <a:cubicBezTo>
                  <a:pt x="11857253" y="6624907"/>
                  <a:pt x="11850229" y="6614533"/>
                  <a:pt x="11843465" y="6609086"/>
                </a:cubicBezTo>
                <a:cubicBezTo>
                  <a:pt x="11838262" y="6604936"/>
                  <a:pt x="11812247" y="6590412"/>
                  <a:pt x="11799500" y="6583409"/>
                </a:cubicBezTo>
                <a:cubicBezTo>
                  <a:pt x="11796118" y="6585743"/>
                  <a:pt x="11793516" y="6587300"/>
                  <a:pt x="11790135" y="6589634"/>
                </a:cubicBezTo>
                <a:cubicBezTo>
                  <a:pt x="11811727" y="6602602"/>
                  <a:pt x="11820312" y="6609086"/>
                  <a:pt x="11825255" y="6612976"/>
                </a:cubicBezTo>
                <a:cubicBezTo>
                  <a:pt x="11827336" y="6614533"/>
                  <a:pt x="11826295" y="6616348"/>
                  <a:pt x="11823434" y="6616608"/>
                </a:cubicBezTo>
                <a:cubicBezTo>
                  <a:pt x="11822653" y="6616608"/>
                  <a:pt x="11821873" y="6616608"/>
                  <a:pt x="11821092" y="6616608"/>
                </a:cubicBezTo>
                <a:cubicBezTo>
                  <a:pt x="11800540" y="6618164"/>
                  <a:pt x="11761778" y="6620757"/>
                  <a:pt x="11743568" y="6621795"/>
                </a:cubicBezTo>
                <a:cubicBezTo>
                  <a:pt x="11740966" y="6622054"/>
                  <a:pt x="11737845" y="6622054"/>
                  <a:pt x="11736284" y="6622054"/>
                </a:cubicBezTo>
                <a:cubicBezTo>
                  <a:pt x="11740706" y="6617904"/>
                  <a:pt x="11745649" y="6614273"/>
                  <a:pt x="11748251" y="6612458"/>
                </a:cubicBezTo>
                <a:cubicBezTo>
                  <a:pt x="11787273" y="6584965"/>
                  <a:pt x="11852050" y="6546580"/>
                  <a:pt x="11871301" y="6530240"/>
                </a:cubicBezTo>
                <a:cubicBezTo>
                  <a:pt x="11885349" y="6518050"/>
                  <a:pt x="11923851" y="6480961"/>
                  <a:pt x="11841124" y="6451912"/>
                </a:cubicBezTo>
                <a:cubicBezTo>
                  <a:pt x="11817450" y="6443872"/>
                  <a:pt x="11758657" y="6422086"/>
                  <a:pt x="11696741" y="6413786"/>
                </a:cubicBezTo>
                <a:close/>
                <a:moveTo>
                  <a:pt x="11759176" y="6303891"/>
                </a:moveTo>
                <a:cubicBezTo>
                  <a:pt x="11739124" y="6301296"/>
                  <a:pt x="11708916" y="6326468"/>
                  <a:pt x="11641467" y="6408732"/>
                </a:cubicBezTo>
                <a:cubicBezTo>
                  <a:pt x="11628967" y="6423783"/>
                  <a:pt x="11599800" y="6460633"/>
                  <a:pt x="11597457" y="6477501"/>
                </a:cubicBezTo>
                <a:cubicBezTo>
                  <a:pt x="11595894" y="6489438"/>
                  <a:pt x="11608655" y="6494628"/>
                  <a:pt x="11615946" y="6498261"/>
                </a:cubicBezTo>
                <a:cubicBezTo>
                  <a:pt x="11622717" y="6501894"/>
                  <a:pt x="11700843" y="6540561"/>
                  <a:pt x="11737041" y="6560802"/>
                </a:cubicBezTo>
                <a:cubicBezTo>
                  <a:pt x="11740166" y="6558726"/>
                  <a:pt x="11743291" y="6556650"/>
                  <a:pt x="11746676" y="6554834"/>
                </a:cubicBezTo>
                <a:cubicBezTo>
                  <a:pt x="11725062" y="6543156"/>
                  <a:pt x="11664124" y="6510458"/>
                  <a:pt x="11639384" y="6495666"/>
                </a:cubicBezTo>
                <a:cubicBezTo>
                  <a:pt x="11629228" y="6489698"/>
                  <a:pt x="11622196" y="6484767"/>
                  <a:pt x="11622717" y="6480096"/>
                </a:cubicBezTo>
                <a:cubicBezTo>
                  <a:pt x="11623498" y="6474387"/>
                  <a:pt x="11638342" y="6462968"/>
                  <a:pt x="11652405" y="6448955"/>
                </a:cubicBezTo>
                <a:cubicBezTo>
                  <a:pt x="11656051" y="6445322"/>
                  <a:pt x="11662040" y="6439353"/>
                  <a:pt x="11668811" y="6432606"/>
                </a:cubicBezTo>
                <a:cubicBezTo>
                  <a:pt x="11666988" y="6425600"/>
                  <a:pt x="11667769" y="6419890"/>
                  <a:pt x="11670895" y="6415738"/>
                </a:cubicBezTo>
                <a:cubicBezTo>
                  <a:pt x="11674801" y="6410548"/>
                  <a:pt x="11681832" y="6408472"/>
                  <a:pt x="11692249" y="6408991"/>
                </a:cubicBezTo>
                <a:cubicBezTo>
                  <a:pt x="11705009" y="6396275"/>
                  <a:pt x="11716468" y="6384857"/>
                  <a:pt x="11720374" y="6380705"/>
                </a:cubicBezTo>
                <a:cubicBezTo>
                  <a:pt x="11729489" y="6371622"/>
                  <a:pt x="11739124" y="6362280"/>
                  <a:pt x="11743291" y="6362799"/>
                </a:cubicBezTo>
                <a:cubicBezTo>
                  <a:pt x="11746676" y="6363318"/>
                  <a:pt x="11748499" y="6366432"/>
                  <a:pt x="11749801" y="6375255"/>
                </a:cubicBezTo>
                <a:cubicBezTo>
                  <a:pt x="11750843" y="6383041"/>
                  <a:pt x="11753447" y="6405618"/>
                  <a:pt x="11754749" y="6420669"/>
                </a:cubicBezTo>
                <a:cubicBezTo>
                  <a:pt x="11768812" y="6424043"/>
                  <a:pt x="11781833" y="6427935"/>
                  <a:pt x="11793812" y="6431568"/>
                </a:cubicBezTo>
                <a:cubicBezTo>
                  <a:pt x="11792249" y="6328544"/>
                  <a:pt x="11780531" y="6306746"/>
                  <a:pt x="11759176" y="630389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noFill/>
        </p:spPr>
        <p:txBody>
          <a:bodyPr wrap="square" lIns="6588000" tIns="0" bIns="27432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_______________________________</a:t>
            </a:r>
            <a:br>
              <a:rPr lang="en-US"/>
            </a:br>
            <a:br>
              <a:rPr lang="en-US"/>
            </a:br>
            <a:r>
              <a:rPr lang="en-US"/>
              <a:t>To add an image here: </a:t>
            </a:r>
            <a:br>
              <a:rPr lang="en-US"/>
            </a:br>
            <a:r>
              <a:rPr lang="en-US"/>
              <a:t>Click the icon and select Brand Pictures, </a:t>
            </a:r>
            <a:br>
              <a:rPr lang="en-US"/>
            </a:br>
            <a:r>
              <a:rPr lang="en-US"/>
              <a:t>or insert a file from your computer.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The image can then be scaled within </a:t>
            </a:r>
            <a:br>
              <a:rPr lang="en-US"/>
            </a:br>
            <a:r>
              <a:rPr lang="en-US"/>
              <a:t>the frame by using the Crop feature in </a:t>
            </a:r>
            <a:br>
              <a:rPr lang="en-US"/>
            </a:br>
            <a:r>
              <a:rPr lang="en-US"/>
              <a:t>the Picture Format tab of the ribbon.</a:t>
            </a:r>
            <a:br>
              <a:rPr lang="en-US"/>
            </a:br>
            <a:r>
              <a:rPr lang="en-US"/>
              <a:t>_______________________________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2DF5099-62D1-4656-B26C-07955959F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388" y="744537"/>
            <a:ext cx="5135562" cy="5135562"/>
          </a:xfrm>
          <a:custGeom>
            <a:avLst/>
            <a:gdLst>
              <a:gd name="connsiteX0" fmla="*/ 3035300 w 6070600"/>
              <a:gd name="connsiteY0" fmla="*/ 0 h 6070600"/>
              <a:gd name="connsiteX1" fmla="*/ 3647019 w 6070600"/>
              <a:gd name="connsiteY1" fmla="*/ 61667 h 6070600"/>
              <a:gd name="connsiteX2" fmla="*/ 3789752 w 6070600"/>
              <a:gd name="connsiteY2" fmla="*/ 98367 h 6070600"/>
              <a:gd name="connsiteX3" fmla="*/ 3789752 w 6070600"/>
              <a:gd name="connsiteY3" fmla="*/ 98367 h 6070600"/>
              <a:gd name="connsiteX4" fmla="*/ 3817989 w 6070600"/>
              <a:gd name="connsiteY4" fmla="*/ 105627 h 6070600"/>
              <a:gd name="connsiteX5" fmla="*/ 3937906 w 6070600"/>
              <a:gd name="connsiteY5" fmla="*/ 136461 h 6070600"/>
              <a:gd name="connsiteX6" fmla="*/ 4194228 w 6070600"/>
              <a:gd name="connsiteY6" fmla="*/ 230276 h 6070600"/>
              <a:gd name="connsiteX7" fmla="*/ 4272436 w 6070600"/>
              <a:gd name="connsiteY7" fmla="*/ 265342 h 6070600"/>
              <a:gd name="connsiteX8" fmla="*/ 4441383 w 6070600"/>
              <a:gd name="connsiteY8" fmla="*/ 346728 h 6070600"/>
              <a:gd name="connsiteX9" fmla="*/ 4526154 w 6070600"/>
              <a:gd name="connsiteY9" fmla="*/ 393105 h 6070600"/>
              <a:gd name="connsiteX10" fmla="*/ 4681392 w 6070600"/>
              <a:gd name="connsiteY10" fmla="*/ 487414 h 6070600"/>
              <a:gd name="connsiteX11" fmla="*/ 4757518 w 6070600"/>
              <a:gd name="connsiteY11" fmla="*/ 537190 h 6070600"/>
              <a:gd name="connsiteX12" fmla="*/ 4931089 w 6070600"/>
              <a:gd name="connsiteY12" fmla="*/ 666984 h 6070600"/>
              <a:gd name="connsiteX13" fmla="*/ 4972038 w 6070600"/>
              <a:gd name="connsiteY13" fmla="*/ 698573 h 6070600"/>
              <a:gd name="connsiteX14" fmla="*/ 5169719 w 6070600"/>
              <a:gd name="connsiteY14" fmla="*/ 878237 h 6070600"/>
              <a:gd name="connsiteX15" fmla="*/ 5220040 w 6070600"/>
              <a:gd name="connsiteY15" fmla="*/ 931334 h 6070600"/>
              <a:gd name="connsiteX16" fmla="*/ 5351649 w 6070600"/>
              <a:gd name="connsiteY16" fmla="*/ 1076140 h 6070600"/>
              <a:gd name="connsiteX17" fmla="*/ 5411013 w 6070600"/>
              <a:gd name="connsiteY17" fmla="*/ 1149404 h 6070600"/>
              <a:gd name="connsiteX18" fmla="*/ 5518492 w 6070600"/>
              <a:gd name="connsiteY18" fmla="*/ 1293133 h 6070600"/>
              <a:gd name="connsiteX19" fmla="*/ 5572142 w 6070600"/>
              <a:gd name="connsiteY19" fmla="*/ 1371030 h 6070600"/>
              <a:gd name="connsiteX20" fmla="*/ 5674235 w 6070600"/>
              <a:gd name="connsiteY20" fmla="*/ 1539081 h 6070600"/>
              <a:gd name="connsiteX21" fmla="*/ 5711243 w 6070600"/>
              <a:gd name="connsiteY21" fmla="*/ 1602999 h 6070600"/>
              <a:gd name="connsiteX22" fmla="*/ 5828486 w 6070600"/>
              <a:gd name="connsiteY22" fmla="*/ 1846382 h 6070600"/>
              <a:gd name="connsiteX23" fmla="*/ 5847251 w 6070600"/>
              <a:gd name="connsiteY23" fmla="*/ 1895299 h 6070600"/>
              <a:gd name="connsiteX24" fmla="*/ 5923089 w 6070600"/>
              <a:gd name="connsiteY24" fmla="*/ 2102503 h 6070600"/>
              <a:gd name="connsiteX25" fmla="*/ 5949298 w 6070600"/>
              <a:gd name="connsiteY25" fmla="*/ 2191649 h 6070600"/>
              <a:gd name="connsiteX26" fmla="*/ 5995703 w 6070600"/>
              <a:gd name="connsiteY26" fmla="*/ 2372124 h 6070600"/>
              <a:gd name="connsiteX27" fmla="*/ 6024462 w 6070600"/>
              <a:gd name="connsiteY27" fmla="*/ 2510537 h 6070600"/>
              <a:gd name="connsiteX28" fmla="*/ 6031283 w 6070600"/>
              <a:gd name="connsiteY28" fmla="*/ 2548729 h 6070600"/>
              <a:gd name="connsiteX29" fmla="*/ 6057844 w 6070600"/>
              <a:gd name="connsiteY29" fmla="*/ 2763290 h 6070600"/>
              <a:gd name="connsiteX30" fmla="*/ 6061300 w 6070600"/>
              <a:gd name="connsiteY30" fmla="*/ 2808740 h 6070600"/>
              <a:gd name="connsiteX31" fmla="*/ 6070600 w 6070600"/>
              <a:gd name="connsiteY31" fmla="*/ 3035300 h 6070600"/>
              <a:gd name="connsiteX32" fmla="*/ 6062723 w 6070600"/>
              <a:gd name="connsiteY32" fmla="*/ 3243146 h 6070600"/>
              <a:gd name="connsiteX33" fmla="*/ 6058818 w 6070600"/>
              <a:gd name="connsiteY33" fmla="*/ 3294506 h 6070600"/>
              <a:gd name="connsiteX34" fmla="*/ 6035627 w 6070600"/>
              <a:gd name="connsiteY34" fmla="*/ 3497545 h 6070600"/>
              <a:gd name="connsiteX35" fmla="*/ 6035627 w 6070600"/>
              <a:gd name="connsiteY35" fmla="*/ 3497546 h 6070600"/>
              <a:gd name="connsiteX36" fmla="*/ 6035626 w 6070600"/>
              <a:gd name="connsiteY36" fmla="*/ 3497550 h 6070600"/>
              <a:gd name="connsiteX37" fmla="*/ 6001364 w 6070600"/>
              <a:gd name="connsiteY37" fmla="*/ 3676459 h 6070600"/>
              <a:gd name="connsiteX38" fmla="*/ 5934139 w 6070600"/>
              <a:gd name="connsiteY38" fmla="*/ 3937906 h 6070600"/>
              <a:gd name="connsiteX39" fmla="*/ 5842195 w 6070600"/>
              <a:gd name="connsiteY39" fmla="*/ 4189117 h 6070600"/>
              <a:gd name="connsiteX40" fmla="*/ 5810609 w 6070600"/>
              <a:gd name="connsiteY40" fmla="*/ 4261328 h 6070600"/>
              <a:gd name="connsiteX41" fmla="*/ 5725424 w 6070600"/>
              <a:gd name="connsiteY41" fmla="*/ 4438163 h 6070600"/>
              <a:gd name="connsiteX42" fmla="*/ 5688952 w 6070600"/>
              <a:gd name="connsiteY42" fmla="*/ 4507296 h 6070600"/>
              <a:gd name="connsiteX43" fmla="*/ 5552219 w 6070600"/>
              <a:gd name="connsiteY43" fmla="*/ 4732365 h 6070600"/>
              <a:gd name="connsiteX44" fmla="*/ 5394921 w 6070600"/>
              <a:gd name="connsiteY44" fmla="*/ 4942717 h 6070600"/>
              <a:gd name="connsiteX45" fmla="*/ 5344783 w 6070600"/>
              <a:gd name="connsiteY45" fmla="*/ 5002015 h 6070600"/>
              <a:gd name="connsiteX46" fmla="*/ 5214216 w 6070600"/>
              <a:gd name="connsiteY46" fmla="*/ 5145674 h 6070600"/>
              <a:gd name="connsiteX47" fmla="*/ 5160026 w 6070600"/>
              <a:gd name="connsiteY47" fmla="*/ 5201173 h 6070600"/>
              <a:gd name="connsiteX48" fmla="*/ 4966033 w 6070600"/>
              <a:gd name="connsiteY48" fmla="*/ 5377485 h 6070600"/>
              <a:gd name="connsiteX49" fmla="*/ 4755837 w 6070600"/>
              <a:gd name="connsiteY49" fmla="*/ 5534667 h 6070600"/>
              <a:gd name="connsiteX50" fmla="*/ 4690842 w 6070600"/>
              <a:gd name="connsiteY50" fmla="*/ 5577445 h 6070600"/>
              <a:gd name="connsiteX51" fmla="*/ 4524051 w 6070600"/>
              <a:gd name="connsiteY51" fmla="*/ 5678773 h 6070600"/>
              <a:gd name="connsiteX52" fmla="*/ 4455737 w 6070600"/>
              <a:gd name="connsiteY52" fmla="*/ 5716958 h 6070600"/>
              <a:gd name="connsiteX53" fmla="*/ 4216777 w 6070600"/>
              <a:gd name="connsiteY53" fmla="*/ 5832071 h 6070600"/>
              <a:gd name="connsiteX54" fmla="*/ 4216776 w 6070600"/>
              <a:gd name="connsiteY54" fmla="*/ 5832071 h 6070600"/>
              <a:gd name="connsiteX55" fmla="*/ 4199821 w 6070600"/>
              <a:gd name="connsiteY55" fmla="*/ 5838277 h 6070600"/>
              <a:gd name="connsiteX56" fmla="*/ 3937906 w 6070600"/>
              <a:gd name="connsiteY56" fmla="*/ 5934139 h 6070600"/>
              <a:gd name="connsiteX57" fmla="*/ 3035300 w 6070600"/>
              <a:gd name="connsiteY57" fmla="*/ 6070600 h 6070600"/>
              <a:gd name="connsiteX58" fmla="*/ 0 w 6070600"/>
              <a:gd name="connsiteY58" fmla="*/ 3035300 h 6070600"/>
              <a:gd name="connsiteX59" fmla="*/ 3035300 w 6070600"/>
              <a:gd name="connsiteY59" fmla="*/ 0 h 60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70600" h="6070600">
                <a:moveTo>
                  <a:pt x="3035300" y="0"/>
                </a:moveTo>
                <a:cubicBezTo>
                  <a:pt x="3244844" y="0"/>
                  <a:pt x="3449428" y="21234"/>
                  <a:pt x="3647019" y="61667"/>
                </a:cubicBezTo>
                <a:lnTo>
                  <a:pt x="3789752" y="98367"/>
                </a:lnTo>
                <a:lnTo>
                  <a:pt x="3789752" y="98367"/>
                </a:lnTo>
                <a:lnTo>
                  <a:pt x="3817989" y="105627"/>
                </a:lnTo>
                <a:lnTo>
                  <a:pt x="3937906" y="136461"/>
                </a:lnTo>
                <a:lnTo>
                  <a:pt x="4194228" y="230276"/>
                </a:lnTo>
                <a:lnTo>
                  <a:pt x="4272436" y="265342"/>
                </a:lnTo>
                <a:lnTo>
                  <a:pt x="4441383" y="346728"/>
                </a:lnTo>
                <a:lnTo>
                  <a:pt x="4526154" y="393105"/>
                </a:lnTo>
                <a:lnTo>
                  <a:pt x="4681392" y="487414"/>
                </a:lnTo>
                <a:lnTo>
                  <a:pt x="4757518" y="537190"/>
                </a:lnTo>
                <a:lnTo>
                  <a:pt x="4931089" y="666984"/>
                </a:lnTo>
                <a:lnTo>
                  <a:pt x="4972038" y="698573"/>
                </a:lnTo>
                <a:lnTo>
                  <a:pt x="5169719" y="878237"/>
                </a:lnTo>
                <a:lnTo>
                  <a:pt x="5220040" y="931334"/>
                </a:lnTo>
                <a:lnTo>
                  <a:pt x="5351649" y="1076140"/>
                </a:lnTo>
                <a:lnTo>
                  <a:pt x="5411013" y="1149404"/>
                </a:lnTo>
                <a:lnTo>
                  <a:pt x="5518492" y="1293133"/>
                </a:lnTo>
                <a:lnTo>
                  <a:pt x="5572142" y="1371030"/>
                </a:lnTo>
                <a:lnTo>
                  <a:pt x="5674235" y="1539081"/>
                </a:lnTo>
                <a:lnTo>
                  <a:pt x="5711243" y="1602999"/>
                </a:lnTo>
                <a:lnTo>
                  <a:pt x="5828486" y="1846382"/>
                </a:lnTo>
                <a:lnTo>
                  <a:pt x="5847251" y="1895299"/>
                </a:lnTo>
                <a:lnTo>
                  <a:pt x="5923089" y="2102503"/>
                </a:lnTo>
                <a:lnTo>
                  <a:pt x="5949298" y="2191649"/>
                </a:lnTo>
                <a:lnTo>
                  <a:pt x="5995703" y="2372124"/>
                </a:lnTo>
                <a:lnTo>
                  <a:pt x="6024462" y="2510537"/>
                </a:lnTo>
                <a:lnTo>
                  <a:pt x="6031283" y="2548729"/>
                </a:lnTo>
                <a:lnTo>
                  <a:pt x="6057844" y="2763290"/>
                </a:lnTo>
                <a:lnTo>
                  <a:pt x="6061300" y="2808740"/>
                </a:lnTo>
                <a:lnTo>
                  <a:pt x="6070600" y="3035300"/>
                </a:lnTo>
                <a:lnTo>
                  <a:pt x="6062723" y="3243146"/>
                </a:lnTo>
                <a:lnTo>
                  <a:pt x="6058818" y="3294506"/>
                </a:lnTo>
                <a:lnTo>
                  <a:pt x="6035627" y="3497545"/>
                </a:lnTo>
                <a:lnTo>
                  <a:pt x="6035627" y="3497546"/>
                </a:lnTo>
                <a:lnTo>
                  <a:pt x="6035626" y="3497550"/>
                </a:lnTo>
                <a:lnTo>
                  <a:pt x="6001364" y="3676459"/>
                </a:lnTo>
                <a:lnTo>
                  <a:pt x="5934139" y="3937906"/>
                </a:lnTo>
                <a:lnTo>
                  <a:pt x="5842195" y="4189117"/>
                </a:lnTo>
                <a:lnTo>
                  <a:pt x="5810609" y="4261328"/>
                </a:lnTo>
                <a:lnTo>
                  <a:pt x="5725424" y="4438163"/>
                </a:lnTo>
                <a:lnTo>
                  <a:pt x="5688952" y="4507296"/>
                </a:lnTo>
                <a:lnTo>
                  <a:pt x="5552219" y="4732365"/>
                </a:lnTo>
                <a:lnTo>
                  <a:pt x="5394921" y="4942717"/>
                </a:lnTo>
                <a:lnTo>
                  <a:pt x="5344783" y="5002015"/>
                </a:lnTo>
                <a:lnTo>
                  <a:pt x="5214216" y="5145674"/>
                </a:lnTo>
                <a:lnTo>
                  <a:pt x="5160026" y="5201173"/>
                </a:lnTo>
                <a:lnTo>
                  <a:pt x="4966033" y="5377485"/>
                </a:lnTo>
                <a:lnTo>
                  <a:pt x="4755837" y="5534667"/>
                </a:lnTo>
                <a:lnTo>
                  <a:pt x="4690842" y="5577445"/>
                </a:lnTo>
                <a:lnTo>
                  <a:pt x="4524051" y="5678773"/>
                </a:lnTo>
                <a:lnTo>
                  <a:pt x="4455737" y="5716958"/>
                </a:lnTo>
                <a:lnTo>
                  <a:pt x="4216777" y="5832071"/>
                </a:lnTo>
                <a:lnTo>
                  <a:pt x="4216776" y="5832071"/>
                </a:lnTo>
                <a:lnTo>
                  <a:pt x="4199821" y="5838277"/>
                </a:lnTo>
                <a:lnTo>
                  <a:pt x="3937906" y="5934139"/>
                </a:lnTo>
                <a:cubicBezTo>
                  <a:pt x="3652773" y="6022825"/>
                  <a:pt x="3349616" y="6070600"/>
                  <a:pt x="3035300" y="6070600"/>
                </a:cubicBezTo>
                <a:cubicBezTo>
                  <a:pt x="1358950" y="6070600"/>
                  <a:pt x="0" y="4711650"/>
                  <a:pt x="0" y="3035300"/>
                </a:cubicBezTo>
                <a:cubicBezTo>
                  <a:pt x="0" y="1358950"/>
                  <a:pt x="1358950" y="0"/>
                  <a:pt x="30353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anchor="ctr" anchorCtr="0">
            <a:normAutofit/>
          </a:bodyPr>
          <a:lstStyle>
            <a:lvl1pPr algn="ctr"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key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3331A-221C-4BB7-BE2C-92316653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5CAD3-E638-495B-86BB-AC828CDE2A8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60372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Alternativ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4987E5A-4AC6-4082-8355-9708308C8BD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0" y="-1"/>
            <a:ext cx="12192000" cy="6858001"/>
          </a:xfrm>
          <a:custGeom>
            <a:avLst/>
            <a:gdLst>
              <a:gd name="connsiteX0" fmla="*/ 11696741 w 12192000"/>
              <a:gd name="connsiteY0" fmla="*/ 6413786 h 6858001"/>
              <a:gd name="connsiteX1" fmla="*/ 11675409 w 12192000"/>
              <a:gd name="connsiteY1" fmla="*/ 6438944 h 6858001"/>
              <a:gd name="connsiteX2" fmla="*/ 11730040 w 12192000"/>
              <a:gd name="connsiteY2" fmla="*/ 6517531 h 6858001"/>
              <a:gd name="connsiteX3" fmla="*/ 11787273 w 12192000"/>
              <a:gd name="connsiteY3" fmla="*/ 6510528 h 6858001"/>
              <a:gd name="connsiteX4" fmla="*/ 11788053 w 12192000"/>
              <a:gd name="connsiteY4" fmla="*/ 6506379 h 6858001"/>
              <a:gd name="connsiteX5" fmla="*/ 11792216 w 12192000"/>
              <a:gd name="connsiteY5" fmla="*/ 6478367 h 6858001"/>
              <a:gd name="connsiteX6" fmla="*/ 11758396 w 12192000"/>
              <a:gd name="connsiteY6" fmla="*/ 6463843 h 6858001"/>
              <a:gd name="connsiteX7" fmla="*/ 11760738 w 12192000"/>
              <a:gd name="connsiteY7" fmla="*/ 6499895 h 6858001"/>
              <a:gd name="connsiteX8" fmla="*/ 11760738 w 12192000"/>
              <a:gd name="connsiteY8" fmla="*/ 6504304 h 6858001"/>
              <a:gd name="connsiteX9" fmla="*/ 11744088 w 12192000"/>
              <a:gd name="connsiteY9" fmla="*/ 6515456 h 6858001"/>
              <a:gd name="connsiteX10" fmla="*/ 11688156 w 12192000"/>
              <a:gd name="connsiteY10" fmla="*/ 6432460 h 6858001"/>
              <a:gd name="connsiteX11" fmla="*/ 11689457 w 12192000"/>
              <a:gd name="connsiteY11" fmla="*/ 6431164 h 6858001"/>
              <a:gd name="connsiteX12" fmla="*/ 11690237 w 12192000"/>
              <a:gd name="connsiteY12" fmla="*/ 6431682 h 6858001"/>
              <a:gd name="connsiteX13" fmla="*/ 11690498 w 12192000"/>
              <a:gd name="connsiteY13" fmla="*/ 6431682 h 6858001"/>
              <a:gd name="connsiteX14" fmla="*/ 11758136 w 12192000"/>
              <a:gd name="connsiteY14" fmla="*/ 6459175 h 6858001"/>
              <a:gd name="connsiteX15" fmla="*/ 11792476 w 12192000"/>
              <a:gd name="connsiteY15" fmla="*/ 6473958 h 6858001"/>
              <a:gd name="connsiteX16" fmla="*/ 11819531 w 12192000"/>
              <a:gd name="connsiteY16" fmla="*/ 6486926 h 6858001"/>
              <a:gd name="connsiteX17" fmla="*/ 11831758 w 12192000"/>
              <a:gd name="connsiteY17" fmla="*/ 6503785 h 6858001"/>
              <a:gd name="connsiteX18" fmla="*/ 11679831 w 12192000"/>
              <a:gd name="connsiteY18" fmla="*/ 6616867 h 6858001"/>
              <a:gd name="connsiteX19" fmla="*/ 11679311 w 12192000"/>
              <a:gd name="connsiteY19" fmla="*/ 6617386 h 6858001"/>
              <a:gd name="connsiteX20" fmla="*/ 11678271 w 12192000"/>
              <a:gd name="connsiteY20" fmla="*/ 6618942 h 6858001"/>
              <a:gd name="connsiteX21" fmla="*/ 11678010 w 12192000"/>
              <a:gd name="connsiteY21" fmla="*/ 6619461 h 6858001"/>
              <a:gd name="connsiteX22" fmla="*/ 11673328 w 12192000"/>
              <a:gd name="connsiteY22" fmla="*/ 6633725 h 6858001"/>
              <a:gd name="connsiteX23" fmla="*/ 11692319 w 12192000"/>
              <a:gd name="connsiteY23" fmla="*/ 6657587 h 6858001"/>
              <a:gd name="connsiteX24" fmla="*/ 11705066 w 12192000"/>
              <a:gd name="connsiteY24" fmla="*/ 6659921 h 6858001"/>
              <a:gd name="connsiteX25" fmla="*/ 11707667 w 12192000"/>
              <a:gd name="connsiteY25" fmla="*/ 6660180 h 6858001"/>
              <a:gd name="connsiteX26" fmla="*/ 11833840 w 12192000"/>
              <a:gd name="connsiteY26" fmla="*/ 6635282 h 6858001"/>
              <a:gd name="connsiteX27" fmla="*/ 11843465 w 12192000"/>
              <a:gd name="connsiteY27" fmla="*/ 6609086 h 6858001"/>
              <a:gd name="connsiteX28" fmla="*/ 11799500 w 12192000"/>
              <a:gd name="connsiteY28" fmla="*/ 6583409 h 6858001"/>
              <a:gd name="connsiteX29" fmla="*/ 11790135 w 12192000"/>
              <a:gd name="connsiteY29" fmla="*/ 6589634 h 6858001"/>
              <a:gd name="connsiteX30" fmla="*/ 11825255 w 12192000"/>
              <a:gd name="connsiteY30" fmla="*/ 6612976 h 6858001"/>
              <a:gd name="connsiteX31" fmla="*/ 11823434 w 12192000"/>
              <a:gd name="connsiteY31" fmla="*/ 6616608 h 6858001"/>
              <a:gd name="connsiteX32" fmla="*/ 11821092 w 12192000"/>
              <a:gd name="connsiteY32" fmla="*/ 6616608 h 6858001"/>
              <a:gd name="connsiteX33" fmla="*/ 11743568 w 12192000"/>
              <a:gd name="connsiteY33" fmla="*/ 6621795 h 6858001"/>
              <a:gd name="connsiteX34" fmla="*/ 11736284 w 12192000"/>
              <a:gd name="connsiteY34" fmla="*/ 6622054 h 6858001"/>
              <a:gd name="connsiteX35" fmla="*/ 11748251 w 12192000"/>
              <a:gd name="connsiteY35" fmla="*/ 6612458 h 6858001"/>
              <a:gd name="connsiteX36" fmla="*/ 11871301 w 12192000"/>
              <a:gd name="connsiteY36" fmla="*/ 6530240 h 6858001"/>
              <a:gd name="connsiteX37" fmla="*/ 11841124 w 12192000"/>
              <a:gd name="connsiteY37" fmla="*/ 6451912 h 6858001"/>
              <a:gd name="connsiteX38" fmla="*/ 11696741 w 12192000"/>
              <a:gd name="connsiteY38" fmla="*/ 6413786 h 6858001"/>
              <a:gd name="connsiteX39" fmla="*/ 11759176 w 12192000"/>
              <a:gd name="connsiteY39" fmla="*/ 6303891 h 6858001"/>
              <a:gd name="connsiteX40" fmla="*/ 11641467 w 12192000"/>
              <a:gd name="connsiteY40" fmla="*/ 6408732 h 6858001"/>
              <a:gd name="connsiteX41" fmla="*/ 11597457 w 12192000"/>
              <a:gd name="connsiteY41" fmla="*/ 6477501 h 6858001"/>
              <a:gd name="connsiteX42" fmla="*/ 11615946 w 12192000"/>
              <a:gd name="connsiteY42" fmla="*/ 6498261 h 6858001"/>
              <a:gd name="connsiteX43" fmla="*/ 11737041 w 12192000"/>
              <a:gd name="connsiteY43" fmla="*/ 6560802 h 6858001"/>
              <a:gd name="connsiteX44" fmla="*/ 11746676 w 12192000"/>
              <a:gd name="connsiteY44" fmla="*/ 6554834 h 6858001"/>
              <a:gd name="connsiteX45" fmla="*/ 11639384 w 12192000"/>
              <a:gd name="connsiteY45" fmla="*/ 6495666 h 6858001"/>
              <a:gd name="connsiteX46" fmla="*/ 11622717 w 12192000"/>
              <a:gd name="connsiteY46" fmla="*/ 6480096 h 6858001"/>
              <a:gd name="connsiteX47" fmla="*/ 11652405 w 12192000"/>
              <a:gd name="connsiteY47" fmla="*/ 6448955 h 6858001"/>
              <a:gd name="connsiteX48" fmla="*/ 11668811 w 12192000"/>
              <a:gd name="connsiteY48" fmla="*/ 6432606 h 6858001"/>
              <a:gd name="connsiteX49" fmla="*/ 11670895 w 12192000"/>
              <a:gd name="connsiteY49" fmla="*/ 6415738 h 6858001"/>
              <a:gd name="connsiteX50" fmla="*/ 11692249 w 12192000"/>
              <a:gd name="connsiteY50" fmla="*/ 6408991 h 6858001"/>
              <a:gd name="connsiteX51" fmla="*/ 11720374 w 12192000"/>
              <a:gd name="connsiteY51" fmla="*/ 6380705 h 6858001"/>
              <a:gd name="connsiteX52" fmla="*/ 11743291 w 12192000"/>
              <a:gd name="connsiteY52" fmla="*/ 6362799 h 6858001"/>
              <a:gd name="connsiteX53" fmla="*/ 11749801 w 12192000"/>
              <a:gd name="connsiteY53" fmla="*/ 6375255 h 6858001"/>
              <a:gd name="connsiteX54" fmla="*/ 11754749 w 12192000"/>
              <a:gd name="connsiteY54" fmla="*/ 6420669 h 6858001"/>
              <a:gd name="connsiteX55" fmla="*/ 11793812 w 12192000"/>
              <a:gd name="connsiteY55" fmla="*/ 6431568 h 6858001"/>
              <a:gd name="connsiteX56" fmla="*/ 11759176 w 12192000"/>
              <a:gd name="connsiteY56" fmla="*/ 6303891 h 6858001"/>
              <a:gd name="connsiteX57" fmla="*/ 0 w 12192000"/>
              <a:gd name="connsiteY57" fmla="*/ 0 h 6858001"/>
              <a:gd name="connsiteX58" fmla="*/ 12192000 w 12192000"/>
              <a:gd name="connsiteY58" fmla="*/ 0 h 6858001"/>
              <a:gd name="connsiteX59" fmla="*/ 12192000 w 12192000"/>
              <a:gd name="connsiteY59" fmla="*/ 6858001 h 6858001"/>
              <a:gd name="connsiteX60" fmla="*/ 0 w 12192000"/>
              <a:gd name="connsiteY60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192000" h="6858001">
                <a:moveTo>
                  <a:pt x="11696741" y="6413786"/>
                </a:moveTo>
                <a:cubicBezTo>
                  <a:pt x="11675409" y="6410933"/>
                  <a:pt x="11666824" y="6418714"/>
                  <a:pt x="11675409" y="6438944"/>
                </a:cubicBezTo>
                <a:cubicBezTo>
                  <a:pt x="11684254" y="6458915"/>
                  <a:pt x="11706627" y="6492373"/>
                  <a:pt x="11730040" y="6517531"/>
                </a:cubicBezTo>
                <a:cubicBezTo>
                  <a:pt x="11753714" y="6542430"/>
                  <a:pt x="11779208" y="6549433"/>
                  <a:pt x="11787273" y="6510528"/>
                </a:cubicBezTo>
                <a:cubicBezTo>
                  <a:pt x="11787533" y="6509232"/>
                  <a:pt x="11787793" y="6507935"/>
                  <a:pt x="11788053" y="6506379"/>
                </a:cubicBezTo>
                <a:cubicBezTo>
                  <a:pt x="11789874" y="6496523"/>
                  <a:pt x="11791435" y="6486926"/>
                  <a:pt x="11792216" y="6478367"/>
                </a:cubicBezTo>
                <a:cubicBezTo>
                  <a:pt x="11781810" y="6473699"/>
                  <a:pt x="11770103" y="6468771"/>
                  <a:pt x="11758396" y="6463843"/>
                </a:cubicBezTo>
                <a:cubicBezTo>
                  <a:pt x="11759177" y="6472661"/>
                  <a:pt x="11760217" y="6487964"/>
                  <a:pt x="11760738" y="6499895"/>
                </a:cubicBezTo>
                <a:cubicBezTo>
                  <a:pt x="11760738" y="6501191"/>
                  <a:pt x="11760738" y="6502748"/>
                  <a:pt x="11760738" y="6504304"/>
                </a:cubicBezTo>
                <a:cubicBezTo>
                  <a:pt x="11761518" y="6523237"/>
                  <a:pt x="11755014" y="6523237"/>
                  <a:pt x="11744088" y="6515456"/>
                </a:cubicBezTo>
                <a:cubicBezTo>
                  <a:pt x="11731341" y="6506379"/>
                  <a:pt x="11692579" y="6455284"/>
                  <a:pt x="11688156" y="6432460"/>
                </a:cubicBezTo>
                <a:cubicBezTo>
                  <a:pt x="11687896" y="6431164"/>
                  <a:pt x="11688676" y="6430904"/>
                  <a:pt x="11689457" y="6431164"/>
                </a:cubicBezTo>
                <a:cubicBezTo>
                  <a:pt x="11689717" y="6431423"/>
                  <a:pt x="11689977" y="6431423"/>
                  <a:pt x="11690237" y="6431682"/>
                </a:cubicBezTo>
                <a:cubicBezTo>
                  <a:pt x="11690237" y="6431682"/>
                  <a:pt x="11690237" y="6431682"/>
                  <a:pt x="11690498" y="6431682"/>
                </a:cubicBezTo>
                <a:cubicBezTo>
                  <a:pt x="11699082" y="6435054"/>
                  <a:pt x="11728479" y="6446725"/>
                  <a:pt x="11758136" y="6459175"/>
                </a:cubicBezTo>
                <a:cubicBezTo>
                  <a:pt x="11769843" y="6464103"/>
                  <a:pt x="11781810" y="6469290"/>
                  <a:pt x="11792476" y="6473958"/>
                </a:cubicBezTo>
                <a:cubicBezTo>
                  <a:pt x="11803142" y="6478627"/>
                  <a:pt x="11812507" y="6483295"/>
                  <a:pt x="11819531" y="6486926"/>
                </a:cubicBezTo>
                <a:cubicBezTo>
                  <a:pt x="11832279" y="6493670"/>
                  <a:pt x="11837221" y="6498338"/>
                  <a:pt x="11831758" y="6503785"/>
                </a:cubicBezTo>
                <a:cubicBezTo>
                  <a:pt x="11805223" y="6531018"/>
                  <a:pt x="11711830" y="6569404"/>
                  <a:pt x="11679831" y="6616867"/>
                </a:cubicBezTo>
                <a:cubicBezTo>
                  <a:pt x="11679831" y="6616867"/>
                  <a:pt x="11679571" y="6617126"/>
                  <a:pt x="11679311" y="6617386"/>
                </a:cubicBezTo>
                <a:cubicBezTo>
                  <a:pt x="11679051" y="6617904"/>
                  <a:pt x="11678531" y="6618423"/>
                  <a:pt x="11678271" y="6618942"/>
                </a:cubicBezTo>
                <a:cubicBezTo>
                  <a:pt x="11678271" y="6619201"/>
                  <a:pt x="11678271" y="6619461"/>
                  <a:pt x="11678010" y="6619461"/>
                </a:cubicBezTo>
                <a:cubicBezTo>
                  <a:pt x="11676450" y="6622573"/>
                  <a:pt x="11674108" y="6627501"/>
                  <a:pt x="11673328" y="6633725"/>
                </a:cubicBezTo>
                <a:cubicBezTo>
                  <a:pt x="11672027" y="6644100"/>
                  <a:pt x="11677490" y="6653696"/>
                  <a:pt x="11692319" y="6657587"/>
                </a:cubicBezTo>
                <a:cubicBezTo>
                  <a:pt x="11696221" y="6658624"/>
                  <a:pt x="11700383" y="6659402"/>
                  <a:pt x="11705066" y="6659921"/>
                </a:cubicBezTo>
                <a:cubicBezTo>
                  <a:pt x="11705846" y="6660180"/>
                  <a:pt x="11706887" y="6660180"/>
                  <a:pt x="11707667" y="6660180"/>
                </a:cubicBezTo>
                <a:cubicBezTo>
                  <a:pt x="11736544" y="6661477"/>
                  <a:pt x="11811207" y="6645137"/>
                  <a:pt x="11833840" y="6635282"/>
                </a:cubicBezTo>
                <a:cubicBezTo>
                  <a:pt x="11857253" y="6624907"/>
                  <a:pt x="11850229" y="6614533"/>
                  <a:pt x="11843465" y="6609086"/>
                </a:cubicBezTo>
                <a:cubicBezTo>
                  <a:pt x="11838262" y="6604936"/>
                  <a:pt x="11812247" y="6590412"/>
                  <a:pt x="11799500" y="6583409"/>
                </a:cubicBezTo>
                <a:cubicBezTo>
                  <a:pt x="11796118" y="6585743"/>
                  <a:pt x="11793516" y="6587300"/>
                  <a:pt x="11790135" y="6589634"/>
                </a:cubicBezTo>
                <a:cubicBezTo>
                  <a:pt x="11811727" y="6602602"/>
                  <a:pt x="11820312" y="6609086"/>
                  <a:pt x="11825255" y="6612976"/>
                </a:cubicBezTo>
                <a:cubicBezTo>
                  <a:pt x="11827336" y="6614533"/>
                  <a:pt x="11826295" y="6616348"/>
                  <a:pt x="11823434" y="6616608"/>
                </a:cubicBezTo>
                <a:cubicBezTo>
                  <a:pt x="11822653" y="6616608"/>
                  <a:pt x="11821873" y="6616608"/>
                  <a:pt x="11821092" y="6616608"/>
                </a:cubicBezTo>
                <a:cubicBezTo>
                  <a:pt x="11800540" y="6618164"/>
                  <a:pt x="11761778" y="6620757"/>
                  <a:pt x="11743568" y="6621795"/>
                </a:cubicBezTo>
                <a:cubicBezTo>
                  <a:pt x="11740966" y="6622054"/>
                  <a:pt x="11737845" y="6622054"/>
                  <a:pt x="11736284" y="6622054"/>
                </a:cubicBezTo>
                <a:cubicBezTo>
                  <a:pt x="11740706" y="6617904"/>
                  <a:pt x="11745649" y="6614273"/>
                  <a:pt x="11748251" y="6612458"/>
                </a:cubicBezTo>
                <a:cubicBezTo>
                  <a:pt x="11787273" y="6584965"/>
                  <a:pt x="11852050" y="6546580"/>
                  <a:pt x="11871301" y="6530240"/>
                </a:cubicBezTo>
                <a:cubicBezTo>
                  <a:pt x="11885349" y="6518050"/>
                  <a:pt x="11923851" y="6480961"/>
                  <a:pt x="11841124" y="6451912"/>
                </a:cubicBezTo>
                <a:cubicBezTo>
                  <a:pt x="11817450" y="6443872"/>
                  <a:pt x="11758657" y="6422086"/>
                  <a:pt x="11696741" y="6413786"/>
                </a:cubicBezTo>
                <a:close/>
                <a:moveTo>
                  <a:pt x="11759176" y="6303891"/>
                </a:moveTo>
                <a:cubicBezTo>
                  <a:pt x="11739124" y="6301296"/>
                  <a:pt x="11708916" y="6326468"/>
                  <a:pt x="11641467" y="6408732"/>
                </a:cubicBezTo>
                <a:cubicBezTo>
                  <a:pt x="11628967" y="6423783"/>
                  <a:pt x="11599800" y="6460633"/>
                  <a:pt x="11597457" y="6477501"/>
                </a:cubicBezTo>
                <a:cubicBezTo>
                  <a:pt x="11595894" y="6489438"/>
                  <a:pt x="11608655" y="6494628"/>
                  <a:pt x="11615946" y="6498261"/>
                </a:cubicBezTo>
                <a:cubicBezTo>
                  <a:pt x="11622717" y="6501894"/>
                  <a:pt x="11700843" y="6540561"/>
                  <a:pt x="11737041" y="6560802"/>
                </a:cubicBezTo>
                <a:cubicBezTo>
                  <a:pt x="11740166" y="6558726"/>
                  <a:pt x="11743291" y="6556650"/>
                  <a:pt x="11746676" y="6554834"/>
                </a:cubicBezTo>
                <a:cubicBezTo>
                  <a:pt x="11725062" y="6543156"/>
                  <a:pt x="11664124" y="6510458"/>
                  <a:pt x="11639384" y="6495666"/>
                </a:cubicBezTo>
                <a:cubicBezTo>
                  <a:pt x="11629228" y="6489698"/>
                  <a:pt x="11622196" y="6484767"/>
                  <a:pt x="11622717" y="6480096"/>
                </a:cubicBezTo>
                <a:cubicBezTo>
                  <a:pt x="11623498" y="6474387"/>
                  <a:pt x="11638342" y="6462968"/>
                  <a:pt x="11652405" y="6448955"/>
                </a:cubicBezTo>
                <a:cubicBezTo>
                  <a:pt x="11656051" y="6445322"/>
                  <a:pt x="11662040" y="6439353"/>
                  <a:pt x="11668811" y="6432606"/>
                </a:cubicBezTo>
                <a:cubicBezTo>
                  <a:pt x="11666988" y="6425600"/>
                  <a:pt x="11667769" y="6419890"/>
                  <a:pt x="11670895" y="6415738"/>
                </a:cubicBezTo>
                <a:cubicBezTo>
                  <a:pt x="11674801" y="6410548"/>
                  <a:pt x="11681832" y="6408472"/>
                  <a:pt x="11692249" y="6408991"/>
                </a:cubicBezTo>
                <a:cubicBezTo>
                  <a:pt x="11705009" y="6396275"/>
                  <a:pt x="11716468" y="6384857"/>
                  <a:pt x="11720374" y="6380705"/>
                </a:cubicBezTo>
                <a:cubicBezTo>
                  <a:pt x="11729489" y="6371622"/>
                  <a:pt x="11739124" y="6362280"/>
                  <a:pt x="11743291" y="6362799"/>
                </a:cubicBezTo>
                <a:cubicBezTo>
                  <a:pt x="11746676" y="6363318"/>
                  <a:pt x="11748499" y="6366432"/>
                  <a:pt x="11749801" y="6375255"/>
                </a:cubicBezTo>
                <a:cubicBezTo>
                  <a:pt x="11750843" y="6383041"/>
                  <a:pt x="11753447" y="6405618"/>
                  <a:pt x="11754749" y="6420669"/>
                </a:cubicBezTo>
                <a:cubicBezTo>
                  <a:pt x="11768812" y="6424043"/>
                  <a:pt x="11781833" y="6427935"/>
                  <a:pt x="11793812" y="6431568"/>
                </a:cubicBezTo>
                <a:cubicBezTo>
                  <a:pt x="11792249" y="6328544"/>
                  <a:pt x="11780531" y="6306746"/>
                  <a:pt x="11759176" y="630389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noFill/>
        </p:spPr>
        <p:txBody>
          <a:bodyPr wrap="square" lIns="0" tIns="0" rIns="6588000" bIns="274320" anchor="ctr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_______________________________</a:t>
            </a:r>
            <a:br>
              <a:rPr lang="en-US"/>
            </a:br>
            <a:br>
              <a:rPr lang="en-US"/>
            </a:br>
            <a:r>
              <a:rPr lang="en-US"/>
              <a:t>To add an image here: </a:t>
            </a:r>
            <a:br>
              <a:rPr lang="en-US"/>
            </a:br>
            <a:r>
              <a:rPr lang="en-US"/>
              <a:t>Click the icon and select Brand Pictures, </a:t>
            </a:r>
            <a:br>
              <a:rPr lang="en-US"/>
            </a:br>
            <a:r>
              <a:rPr lang="en-US"/>
              <a:t>or insert a file from your computer.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The image can then be scaled within </a:t>
            </a:r>
            <a:br>
              <a:rPr lang="en-US"/>
            </a:br>
            <a:r>
              <a:rPr lang="en-US"/>
              <a:t>the frame by using the Crop feature in </a:t>
            </a:r>
            <a:br>
              <a:rPr lang="en-US"/>
            </a:br>
            <a:r>
              <a:rPr lang="en-US"/>
              <a:t>the Picture Format tab of the ribbon.</a:t>
            </a:r>
            <a:br>
              <a:rPr lang="en-US"/>
            </a:br>
            <a:r>
              <a:rPr lang="en-US"/>
              <a:t>_______________________________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832AD-985D-4D13-ADFF-E382CC2C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C36B2-DE1A-4EDF-9151-6195BF6EA0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A7F1880-4AC1-4D46-9996-85279490A2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5818" y="1"/>
            <a:ext cx="6116183" cy="5588001"/>
          </a:xfrm>
          <a:custGeom>
            <a:avLst/>
            <a:gdLst>
              <a:gd name="connsiteX0" fmla="*/ 354640 w 6116183"/>
              <a:gd name="connsiteY0" fmla="*/ 0 h 5588001"/>
              <a:gd name="connsiteX1" fmla="*/ 6116183 w 6116183"/>
              <a:gd name="connsiteY1" fmla="*/ 0 h 5588001"/>
              <a:gd name="connsiteX2" fmla="*/ 6116183 w 6116183"/>
              <a:gd name="connsiteY2" fmla="*/ 4944550 h 5588001"/>
              <a:gd name="connsiteX3" fmla="*/ 6115373 w 6116183"/>
              <a:gd name="connsiteY3" fmla="*/ 4945083 h 5588001"/>
              <a:gd name="connsiteX4" fmla="*/ 5897930 w 6116183"/>
              <a:gd name="connsiteY4" fmla="*/ 5077183 h 5588001"/>
              <a:gd name="connsiteX5" fmla="*/ 5808870 w 6116183"/>
              <a:gd name="connsiteY5" fmla="*/ 5126964 h 5588001"/>
              <a:gd name="connsiteX6" fmla="*/ 5497342 w 6116183"/>
              <a:gd name="connsiteY6" fmla="*/ 5277035 h 5588001"/>
              <a:gd name="connsiteX7" fmla="*/ 5497341 w 6116183"/>
              <a:gd name="connsiteY7" fmla="*/ 5277035 h 5588001"/>
              <a:gd name="connsiteX8" fmla="*/ 5475237 w 6116183"/>
              <a:gd name="connsiteY8" fmla="*/ 5285126 h 5588001"/>
              <a:gd name="connsiteX9" fmla="*/ 5133783 w 6116183"/>
              <a:gd name="connsiteY9" fmla="*/ 5410099 h 5588001"/>
              <a:gd name="connsiteX10" fmla="*/ 3957070 w 6116183"/>
              <a:gd name="connsiteY10" fmla="*/ 5588001 h 5588001"/>
              <a:gd name="connsiteX11" fmla="*/ 0 w 6116183"/>
              <a:gd name="connsiteY11" fmla="*/ 1630931 h 5588001"/>
              <a:gd name="connsiteX12" fmla="*/ 310966 w 6116183"/>
              <a:gd name="connsiteY12" fmla="*/ 90661 h 558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16183" h="5588001">
                <a:moveTo>
                  <a:pt x="354640" y="0"/>
                </a:moveTo>
                <a:lnTo>
                  <a:pt x="6116183" y="0"/>
                </a:lnTo>
                <a:lnTo>
                  <a:pt x="6116183" y="4944550"/>
                </a:lnTo>
                <a:lnTo>
                  <a:pt x="6115373" y="4945083"/>
                </a:lnTo>
                <a:lnTo>
                  <a:pt x="5897930" y="5077183"/>
                </a:lnTo>
                <a:lnTo>
                  <a:pt x="5808870" y="5126964"/>
                </a:lnTo>
                <a:lnTo>
                  <a:pt x="5497342" y="5277035"/>
                </a:lnTo>
                <a:lnTo>
                  <a:pt x="5497341" y="5277035"/>
                </a:lnTo>
                <a:lnTo>
                  <a:pt x="5475237" y="5285126"/>
                </a:lnTo>
                <a:lnTo>
                  <a:pt x="5133783" y="5410099"/>
                </a:lnTo>
                <a:cubicBezTo>
                  <a:pt x="4762059" y="5525718"/>
                  <a:pt x="4366839" y="5588001"/>
                  <a:pt x="3957070" y="5588001"/>
                </a:cubicBezTo>
                <a:cubicBezTo>
                  <a:pt x="1771641" y="5588001"/>
                  <a:pt x="0" y="3816361"/>
                  <a:pt x="0" y="1630931"/>
                </a:cubicBezTo>
                <a:cubicBezTo>
                  <a:pt x="0" y="1084574"/>
                  <a:pt x="110728" y="564078"/>
                  <a:pt x="310966" y="9066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576000" tIns="360000" rIns="396000" bIns="1368000" anchor="ctr" anchorCtr="0">
            <a:normAutofit/>
          </a:bodyPr>
          <a:lstStyle>
            <a:lvl1pPr algn="ctr"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key statement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36257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Alternativ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19641-D30A-4DF2-BE88-21F4A0002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7" y="1993901"/>
            <a:ext cx="4570413" cy="2288540"/>
          </a:xfrm>
        </p:spPr>
        <p:txBody>
          <a:bodyPr vert="horz" lIns="0" tIns="0" rIns="0" bIns="0" rtlCol="0" anchor="ctr" anchorCtr="0">
            <a:normAutofit/>
          </a:bodyPr>
          <a:lstStyle>
            <a:lvl1pPr algn="l">
              <a:lnSpc>
                <a:spcPct val="100000"/>
              </a:lnSpc>
              <a:defRPr lang="en-US" sz="600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/>
              <a:t>Click to add key statement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832AD-985D-4D13-ADFF-E382CC2C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3331A-221C-4BB7-BE2C-92316653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27E92E2-B66F-49A8-A639-B009FB80E8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60132" y="0"/>
            <a:ext cx="6731869" cy="6858000"/>
          </a:xfrm>
          <a:custGeom>
            <a:avLst/>
            <a:gdLst>
              <a:gd name="connsiteX0" fmla="*/ 2376274 w 6731869"/>
              <a:gd name="connsiteY0" fmla="*/ 0 h 6858000"/>
              <a:gd name="connsiteX1" fmla="*/ 5054843 w 6731869"/>
              <a:gd name="connsiteY1" fmla="*/ 0 h 6858000"/>
              <a:gd name="connsiteX2" fmla="*/ 5161821 w 6731869"/>
              <a:gd name="connsiteY2" fmla="*/ 42383 h 6858000"/>
              <a:gd name="connsiteX3" fmla="*/ 6582663 w 6731869"/>
              <a:gd name="connsiteY3" fmla="*/ 1107621 h 6858000"/>
              <a:gd name="connsiteX4" fmla="*/ 6731869 w 6731869"/>
              <a:gd name="connsiteY4" fmla="*/ 1308112 h 6858000"/>
              <a:gd name="connsiteX5" fmla="*/ 6731869 w 6731869"/>
              <a:gd name="connsiteY5" fmla="*/ 5656777 h 6858000"/>
              <a:gd name="connsiteX6" fmla="*/ 6582663 w 6731869"/>
              <a:gd name="connsiteY6" fmla="*/ 5857268 h 6858000"/>
              <a:gd name="connsiteX7" fmla="*/ 5326406 w 6731869"/>
              <a:gd name="connsiteY7" fmla="*/ 6847739 h 6858000"/>
              <a:gd name="connsiteX8" fmla="*/ 5303818 w 6731869"/>
              <a:gd name="connsiteY8" fmla="*/ 6858000 h 6858000"/>
              <a:gd name="connsiteX9" fmla="*/ 2127298 w 6731869"/>
              <a:gd name="connsiteY9" fmla="*/ 6858000 h 6858000"/>
              <a:gd name="connsiteX10" fmla="*/ 2104710 w 6731869"/>
              <a:gd name="connsiteY10" fmla="*/ 6847739 h 6858000"/>
              <a:gd name="connsiteX11" fmla="*/ 0 w 6731869"/>
              <a:gd name="connsiteY11" fmla="*/ 3482444 h 6858000"/>
              <a:gd name="connsiteX12" fmla="*/ 2269295 w 6731869"/>
              <a:gd name="connsiteY12" fmla="*/ 423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31869" h="6858000">
                <a:moveTo>
                  <a:pt x="2376274" y="0"/>
                </a:moveTo>
                <a:lnTo>
                  <a:pt x="5054843" y="0"/>
                </a:lnTo>
                <a:lnTo>
                  <a:pt x="5161821" y="42383"/>
                </a:lnTo>
                <a:cubicBezTo>
                  <a:pt x="5717475" y="278537"/>
                  <a:pt x="6204059" y="646648"/>
                  <a:pt x="6582663" y="1107621"/>
                </a:cubicBezTo>
                <a:lnTo>
                  <a:pt x="6731869" y="1308112"/>
                </a:lnTo>
                <a:lnTo>
                  <a:pt x="6731869" y="5656777"/>
                </a:lnTo>
                <a:lnTo>
                  <a:pt x="6582663" y="5857268"/>
                </a:lnTo>
                <a:cubicBezTo>
                  <a:pt x="6241919" y="6272143"/>
                  <a:pt x="5813712" y="6611800"/>
                  <a:pt x="5326406" y="6847739"/>
                </a:cubicBezTo>
                <a:lnTo>
                  <a:pt x="5303818" y="6858000"/>
                </a:lnTo>
                <a:lnTo>
                  <a:pt x="2127298" y="6858000"/>
                </a:lnTo>
                <a:lnTo>
                  <a:pt x="2104710" y="6847739"/>
                </a:lnTo>
                <a:cubicBezTo>
                  <a:pt x="859373" y="6244784"/>
                  <a:pt x="0" y="4964456"/>
                  <a:pt x="0" y="3482444"/>
                </a:cubicBezTo>
                <a:cubicBezTo>
                  <a:pt x="0" y="1935997"/>
                  <a:pt x="935726" y="609153"/>
                  <a:pt x="2269295" y="42383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tIns="360000" bIns="640080" anchor="ctr" anchorCtr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_______________________________</a:t>
            </a:r>
            <a:br>
              <a:rPr lang="en-US"/>
            </a:br>
            <a:br>
              <a:rPr lang="en-US"/>
            </a:br>
            <a:r>
              <a:rPr lang="en-US"/>
              <a:t>To add an image here: </a:t>
            </a:r>
            <a:br>
              <a:rPr lang="en-US"/>
            </a:br>
            <a:r>
              <a:rPr lang="en-US"/>
              <a:t>Click the icon and select Brand Pictures, </a:t>
            </a:r>
            <a:br>
              <a:rPr lang="en-US"/>
            </a:br>
            <a:r>
              <a:rPr lang="en-US"/>
              <a:t>or insert a file from your computer.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The image can then be scaled within </a:t>
            </a:r>
            <a:br>
              <a:rPr lang="en-US"/>
            </a:br>
            <a:r>
              <a:rPr lang="en-US"/>
              <a:t>the frame by using the Crop feature in </a:t>
            </a:r>
            <a:br>
              <a:rPr lang="en-US"/>
            </a:br>
            <a:r>
              <a:rPr lang="en-US"/>
              <a:t>the Picture Format tab of the ribbon.</a:t>
            </a:r>
            <a:br>
              <a:rPr lang="en-US"/>
            </a:br>
            <a:r>
              <a:rPr lang="en-US"/>
              <a:t>_______________________________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52269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8DB7B12-48CD-451F-A1A9-30DAE6BA2E3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731869" cy="6858000"/>
          </a:xfrm>
          <a:custGeom>
            <a:avLst/>
            <a:gdLst>
              <a:gd name="connsiteX0" fmla="*/ 1677026 w 6731869"/>
              <a:gd name="connsiteY0" fmla="*/ 0 h 6858000"/>
              <a:gd name="connsiteX1" fmla="*/ 4355595 w 6731869"/>
              <a:gd name="connsiteY1" fmla="*/ 0 h 6858000"/>
              <a:gd name="connsiteX2" fmla="*/ 4462574 w 6731869"/>
              <a:gd name="connsiteY2" fmla="*/ 42383 h 6858000"/>
              <a:gd name="connsiteX3" fmla="*/ 6731869 w 6731869"/>
              <a:gd name="connsiteY3" fmla="*/ 3482444 h 6858000"/>
              <a:gd name="connsiteX4" fmla="*/ 4627159 w 6731869"/>
              <a:gd name="connsiteY4" fmla="*/ 6847739 h 6858000"/>
              <a:gd name="connsiteX5" fmla="*/ 4604571 w 6731869"/>
              <a:gd name="connsiteY5" fmla="*/ 6858000 h 6858000"/>
              <a:gd name="connsiteX6" fmla="*/ 1428051 w 6731869"/>
              <a:gd name="connsiteY6" fmla="*/ 6858000 h 6858000"/>
              <a:gd name="connsiteX7" fmla="*/ 1405463 w 6731869"/>
              <a:gd name="connsiteY7" fmla="*/ 6847739 h 6858000"/>
              <a:gd name="connsiteX8" fmla="*/ 149206 w 6731869"/>
              <a:gd name="connsiteY8" fmla="*/ 5857268 h 6858000"/>
              <a:gd name="connsiteX9" fmla="*/ 0 w 6731869"/>
              <a:gd name="connsiteY9" fmla="*/ 5656777 h 6858000"/>
              <a:gd name="connsiteX10" fmla="*/ 0 w 6731869"/>
              <a:gd name="connsiteY10" fmla="*/ 1308112 h 6858000"/>
              <a:gd name="connsiteX11" fmla="*/ 149206 w 6731869"/>
              <a:gd name="connsiteY11" fmla="*/ 1107621 h 6858000"/>
              <a:gd name="connsiteX12" fmla="*/ 1570048 w 6731869"/>
              <a:gd name="connsiteY12" fmla="*/ 423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31869" h="6858000">
                <a:moveTo>
                  <a:pt x="1677026" y="0"/>
                </a:moveTo>
                <a:lnTo>
                  <a:pt x="4355595" y="0"/>
                </a:lnTo>
                <a:lnTo>
                  <a:pt x="4462574" y="42383"/>
                </a:lnTo>
                <a:cubicBezTo>
                  <a:pt x="5796143" y="609153"/>
                  <a:pt x="6731869" y="1935997"/>
                  <a:pt x="6731869" y="3482444"/>
                </a:cubicBezTo>
                <a:cubicBezTo>
                  <a:pt x="6731869" y="4964456"/>
                  <a:pt x="5872496" y="6244784"/>
                  <a:pt x="4627159" y="6847739"/>
                </a:cubicBezTo>
                <a:lnTo>
                  <a:pt x="4604571" y="6858000"/>
                </a:lnTo>
                <a:lnTo>
                  <a:pt x="1428051" y="6858000"/>
                </a:lnTo>
                <a:lnTo>
                  <a:pt x="1405463" y="6847739"/>
                </a:lnTo>
                <a:cubicBezTo>
                  <a:pt x="918157" y="6611800"/>
                  <a:pt x="489950" y="6272143"/>
                  <a:pt x="149206" y="5857268"/>
                </a:cubicBezTo>
                <a:lnTo>
                  <a:pt x="0" y="5656777"/>
                </a:lnTo>
                <a:lnTo>
                  <a:pt x="0" y="1308112"/>
                </a:lnTo>
                <a:lnTo>
                  <a:pt x="149206" y="1107621"/>
                </a:lnTo>
                <a:cubicBezTo>
                  <a:pt x="527810" y="646648"/>
                  <a:pt x="1014394" y="278537"/>
                  <a:pt x="1570048" y="42383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tIns="360000" bIns="640080" anchor="ctr" anchorCtr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_______________________________</a:t>
            </a:r>
            <a:br>
              <a:rPr lang="en-US"/>
            </a:br>
            <a:br>
              <a:rPr lang="en-US"/>
            </a:br>
            <a:r>
              <a:rPr lang="en-US"/>
              <a:t>To add an image here: </a:t>
            </a:r>
            <a:br>
              <a:rPr lang="en-US"/>
            </a:br>
            <a:r>
              <a:rPr lang="en-US"/>
              <a:t>Click the icon and select Brand Pictures, </a:t>
            </a:r>
            <a:br>
              <a:rPr lang="en-US"/>
            </a:br>
            <a:r>
              <a:rPr lang="en-US"/>
              <a:t>or insert a file from your computer.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The image can then be scaled within </a:t>
            </a:r>
            <a:br>
              <a:rPr lang="en-US"/>
            </a:br>
            <a:r>
              <a:rPr lang="en-US"/>
              <a:t>the frame by using the Crop feature in </a:t>
            </a:r>
            <a:br>
              <a:rPr lang="en-US"/>
            </a:br>
            <a:r>
              <a:rPr lang="en-US"/>
              <a:t>the Picture Format tab of the ribbon.</a:t>
            </a:r>
            <a:br>
              <a:rPr lang="en-US"/>
            </a:br>
            <a:r>
              <a:rPr lang="en-US"/>
              <a:t>_______________________________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832AD-985D-4D13-ADFF-E382CC2C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3331A-221C-4BB7-BE2C-92316653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4A62C-74DF-483B-9317-9F19F96F45A3}"/>
              </a:ext>
            </a:extLst>
          </p:cNvPr>
          <p:cNvSpPr txBox="1"/>
          <p:nvPr userDrawn="1"/>
        </p:nvSpPr>
        <p:spPr>
          <a:xfrm>
            <a:off x="6731870" y="2967335"/>
            <a:ext cx="5052144" cy="92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8602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9E1CF1C-7FA2-4710-BBC2-1C5B7B5AB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3520" y="0"/>
            <a:ext cx="9204960" cy="6858000"/>
          </a:xfrm>
          <a:custGeom>
            <a:avLst/>
            <a:gdLst>
              <a:gd name="connsiteX0" fmla="*/ 1600111 w 9204960"/>
              <a:gd name="connsiteY0" fmla="*/ 0 h 6858000"/>
              <a:gd name="connsiteX1" fmla="*/ 7604849 w 9204960"/>
              <a:gd name="connsiteY1" fmla="*/ 0 h 6858000"/>
              <a:gd name="connsiteX2" fmla="*/ 7697084 w 9204960"/>
              <a:gd name="connsiteY2" fmla="*/ 79896 h 6858000"/>
              <a:gd name="connsiteX3" fmla="*/ 9204960 w 9204960"/>
              <a:gd name="connsiteY3" fmla="*/ 3486735 h 6858000"/>
              <a:gd name="connsiteX4" fmla="*/ 7856925 w 9204960"/>
              <a:gd name="connsiteY4" fmla="*/ 6741180 h 6858000"/>
              <a:gd name="connsiteX5" fmla="*/ 7734397 w 9204960"/>
              <a:gd name="connsiteY5" fmla="*/ 6858000 h 6858000"/>
              <a:gd name="connsiteX6" fmla="*/ 1470564 w 9204960"/>
              <a:gd name="connsiteY6" fmla="*/ 6858000 h 6858000"/>
              <a:gd name="connsiteX7" fmla="*/ 1348035 w 9204960"/>
              <a:gd name="connsiteY7" fmla="*/ 6741180 h 6858000"/>
              <a:gd name="connsiteX8" fmla="*/ 0 w 9204960"/>
              <a:gd name="connsiteY8" fmla="*/ 3486735 h 6858000"/>
              <a:gd name="connsiteX9" fmla="*/ 1507876 w 9204960"/>
              <a:gd name="connsiteY9" fmla="*/ 798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04960" h="6858000">
                <a:moveTo>
                  <a:pt x="1600111" y="0"/>
                </a:moveTo>
                <a:lnTo>
                  <a:pt x="7604849" y="0"/>
                </a:lnTo>
                <a:lnTo>
                  <a:pt x="7697084" y="79896"/>
                </a:lnTo>
                <a:cubicBezTo>
                  <a:pt x="8623404" y="921818"/>
                  <a:pt x="9204960" y="2136361"/>
                  <a:pt x="9204960" y="3486735"/>
                </a:cubicBezTo>
                <a:cubicBezTo>
                  <a:pt x="9204960" y="4757675"/>
                  <a:pt x="8689810" y="5908295"/>
                  <a:pt x="7856925" y="6741180"/>
                </a:cubicBezTo>
                <a:lnTo>
                  <a:pt x="7734397" y="6858000"/>
                </a:lnTo>
                <a:lnTo>
                  <a:pt x="1470564" y="6858000"/>
                </a:lnTo>
                <a:lnTo>
                  <a:pt x="1348035" y="6741180"/>
                </a:lnTo>
                <a:cubicBezTo>
                  <a:pt x="515150" y="5908295"/>
                  <a:pt x="0" y="4757675"/>
                  <a:pt x="0" y="3486735"/>
                </a:cubicBezTo>
                <a:cubicBezTo>
                  <a:pt x="0" y="2136361"/>
                  <a:pt x="581556" y="921818"/>
                  <a:pt x="1507876" y="79896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44000" tIns="1440000" rIns="1044000" bIns="2268000" anchor="ctr" anchorCtr="0">
            <a:noAutofit/>
          </a:bodyPr>
          <a:lstStyle>
            <a:lvl1pPr algn="ctr">
              <a:lnSpc>
                <a:spcPct val="100000"/>
              </a:lnSpc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add quote”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832AD-985D-4D13-ADFF-E382CC2C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3331A-221C-4BB7-BE2C-92316653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F1B5E0-FD79-4230-B3D0-006D6BDCBC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14057" y="4747984"/>
            <a:ext cx="4963886" cy="1086751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add attribution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19648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22DA5D-EC7E-40C3-8862-3E3748AD6C3A}"/>
              </a:ext>
            </a:extLst>
          </p:cNvPr>
          <p:cNvSpPr txBox="1">
            <a:spLocks/>
          </p:cNvSpPr>
          <p:nvPr userDrawn="1"/>
        </p:nvSpPr>
        <p:spPr>
          <a:xfrm>
            <a:off x="1257304" y="769811"/>
            <a:ext cx="9677394" cy="531837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9600"/>
              <a:t>Do not use layouts</a:t>
            </a:r>
            <a:br>
              <a:rPr lang="en-US" sz="9600"/>
            </a:br>
            <a:r>
              <a:rPr lang="en-US" sz="9600"/>
              <a:t>in this section appearing after this point. </a:t>
            </a:r>
          </a:p>
        </p:txBody>
      </p:sp>
      <p:sp>
        <p:nvSpPr>
          <p:cNvPr id="3" name="DO NOT DELETE (BRANDIN)">
            <a:extLst>
              <a:ext uri="{FF2B5EF4-FFF2-40B4-BE49-F238E27FC236}">
                <a16:creationId xmlns:a16="http://schemas.microsoft.com/office/drawing/2014/main" id="{67A6BD22-A0FD-E747-A45C-6A8FB5227CDB}"/>
              </a:ext>
            </a:extLst>
          </p:cNvPr>
          <p:cNvSpPr/>
          <p:nvPr userDrawn="1"/>
        </p:nvSpPr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en-US" err="1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735533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40B35679-83CF-4DE2-BCA6-286802F6502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" y="0"/>
            <a:ext cx="4622041" cy="6858000"/>
          </a:xfrm>
          <a:custGeom>
            <a:avLst/>
            <a:gdLst>
              <a:gd name="connsiteX0" fmla="*/ 0 w 4622041"/>
              <a:gd name="connsiteY0" fmla="*/ 0 h 6858000"/>
              <a:gd name="connsiteX1" fmla="*/ 1524909 w 4622041"/>
              <a:gd name="connsiteY1" fmla="*/ 0 h 6858000"/>
              <a:gd name="connsiteX2" fmla="*/ 3181350 w 4622041"/>
              <a:gd name="connsiteY2" fmla="*/ 0 h 6858000"/>
              <a:gd name="connsiteX3" fmla="*/ 3848100 w 4622041"/>
              <a:gd name="connsiteY3" fmla="*/ 0 h 6858000"/>
              <a:gd name="connsiteX4" fmla="*/ 4203480 w 4622041"/>
              <a:gd name="connsiteY4" fmla="*/ 0 h 6858000"/>
              <a:gd name="connsiteX5" fmla="*/ 4622041 w 4622041"/>
              <a:gd name="connsiteY5" fmla="*/ 0 h 6858000"/>
              <a:gd name="connsiteX6" fmla="*/ 4491391 w 4622041"/>
              <a:gd name="connsiteY6" fmla="*/ 203795 h 6858000"/>
              <a:gd name="connsiteX7" fmla="*/ 3590925 w 4622041"/>
              <a:gd name="connsiteY7" fmla="*/ 3429000 h 6858000"/>
              <a:gd name="connsiteX8" fmla="*/ 4491391 w 4622041"/>
              <a:gd name="connsiteY8" fmla="*/ 6654205 h 6858000"/>
              <a:gd name="connsiteX9" fmla="*/ 4622041 w 4622041"/>
              <a:gd name="connsiteY9" fmla="*/ 6858000 h 6858000"/>
              <a:gd name="connsiteX10" fmla="*/ 4452454 w 4622041"/>
              <a:gd name="connsiteY10" fmla="*/ 6858000 h 6858000"/>
              <a:gd name="connsiteX11" fmla="*/ 3848100 w 4622041"/>
              <a:gd name="connsiteY11" fmla="*/ 6858000 h 6858000"/>
              <a:gd name="connsiteX12" fmla="*/ 3181350 w 4622041"/>
              <a:gd name="connsiteY12" fmla="*/ 6858000 h 6858000"/>
              <a:gd name="connsiteX13" fmla="*/ 1275934 w 4622041"/>
              <a:gd name="connsiteY13" fmla="*/ 6858000 h 6858000"/>
              <a:gd name="connsiteX14" fmla="*/ 0 w 4622041"/>
              <a:gd name="connsiteY14" fmla="*/ 6858000 h 6858000"/>
              <a:gd name="connsiteX15" fmla="*/ 0 w 4622041"/>
              <a:gd name="connsiteY15" fmla="*/ 5860486 h 6858000"/>
              <a:gd name="connsiteX16" fmla="*/ 0 w 4622041"/>
              <a:gd name="connsiteY16" fmla="*/ 11044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22041" h="6858000">
                <a:moveTo>
                  <a:pt x="0" y="0"/>
                </a:moveTo>
                <a:lnTo>
                  <a:pt x="1524909" y="0"/>
                </a:lnTo>
                <a:lnTo>
                  <a:pt x="3181350" y="0"/>
                </a:lnTo>
                <a:lnTo>
                  <a:pt x="3848100" y="0"/>
                </a:lnTo>
                <a:lnTo>
                  <a:pt x="4203480" y="0"/>
                </a:lnTo>
                <a:lnTo>
                  <a:pt x="4622041" y="0"/>
                </a:lnTo>
                <a:lnTo>
                  <a:pt x="4491391" y="203795"/>
                </a:lnTo>
                <a:cubicBezTo>
                  <a:pt x="3919978" y="1144214"/>
                  <a:pt x="3590925" y="2248180"/>
                  <a:pt x="3590925" y="3429000"/>
                </a:cubicBezTo>
                <a:cubicBezTo>
                  <a:pt x="3590925" y="4609821"/>
                  <a:pt x="3919978" y="5713787"/>
                  <a:pt x="4491391" y="6654205"/>
                </a:cubicBezTo>
                <a:lnTo>
                  <a:pt x="4622041" y="6858000"/>
                </a:lnTo>
                <a:lnTo>
                  <a:pt x="4452454" y="6858000"/>
                </a:lnTo>
                <a:lnTo>
                  <a:pt x="3848100" y="6858000"/>
                </a:lnTo>
                <a:lnTo>
                  <a:pt x="3181350" y="6858000"/>
                </a:lnTo>
                <a:lnTo>
                  <a:pt x="1275934" y="6858000"/>
                </a:lnTo>
                <a:lnTo>
                  <a:pt x="0" y="6858000"/>
                </a:lnTo>
                <a:lnTo>
                  <a:pt x="0" y="5860486"/>
                </a:lnTo>
                <a:lnTo>
                  <a:pt x="0" y="11044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vert="horz" wrap="square" lIns="396000" tIns="612000" rIns="576000" bIns="914400" rtlCol="0" anchor="ctr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1600" b="1" dirty="0"/>
            </a:lvl1pPr>
          </a:lstStyle>
          <a:p>
            <a:r>
              <a:rPr lang="en-US"/>
              <a:t>_______________________________</a:t>
            </a:r>
            <a:br>
              <a:rPr lang="en-US"/>
            </a:br>
            <a:br>
              <a:rPr lang="en-US"/>
            </a:br>
            <a:r>
              <a:rPr lang="en-US"/>
              <a:t>To add an image here: </a:t>
            </a:r>
            <a:br>
              <a:rPr lang="en-US"/>
            </a:br>
            <a:r>
              <a:rPr lang="en-US"/>
              <a:t>Click the icon and select </a:t>
            </a:r>
            <a:br>
              <a:rPr lang="en-US"/>
            </a:br>
            <a:r>
              <a:rPr lang="en-US"/>
              <a:t>Brand Pictures, or insert a </a:t>
            </a:r>
            <a:br>
              <a:rPr lang="en-US"/>
            </a:br>
            <a:r>
              <a:rPr lang="en-US"/>
              <a:t>file from your computer.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The image can then be scaled </a:t>
            </a:r>
            <a:br>
              <a:rPr lang="en-US"/>
            </a:br>
            <a:r>
              <a:rPr lang="en-US"/>
              <a:t>within the frame by using the </a:t>
            </a:r>
            <a:br>
              <a:rPr lang="en-US"/>
            </a:br>
            <a:r>
              <a:rPr lang="en-US"/>
              <a:t>Crop feature in the Picture </a:t>
            </a:r>
            <a:br>
              <a:rPr lang="en-US"/>
            </a:br>
            <a:r>
              <a:rPr lang="en-US"/>
              <a:t>Format tab of the ribbon.</a:t>
            </a:r>
            <a:br>
              <a:rPr lang="en-US"/>
            </a:br>
            <a:r>
              <a:rPr lang="en-US"/>
              <a:t>_______________________________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2560C9-DF52-45CA-87E0-E0A1940555F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9400" y="2110016"/>
            <a:ext cx="6424612" cy="576000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dirty="0"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FB789-D2DE-40CF-B66E-05E9E8302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9428" y="404812"/>
            <a:ext cx="7284584" cy="1008063"/>
          </a:xfrm>
        </p:spPr>
        <p:txBody>
          <a:bodyPr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DCC698-5F0A-4A1C-B64E-2817FBBBC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9530C-C25D-41F5-8CBD-274088C9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73010FE-DD71-4076-8A5D-D08E5CA3F6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59400" y="3202805"/>
            <a:ext cx="6424612" cy="576000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dirty="0"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34A02FB3-913D-4DFD-A345-FDDE4BA12B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59400" y="4295595"/>
            <a:ext cx="6424612" cy="576000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dirty="0"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D2D347-F52F-43C1-87F8-DDC9498C0F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99428" y="2019453"/>
            <a:ext cx="741600" cy="741600"/>
          </a:xfrm>
          <a:prstGeom prst="ellipse">
            <a:avLst/>
          </a:prstGeom>
          <a:solidFill>
            <a:schemeClr val="accent1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674ED9-5FA4-4FE1-86F0-863ECF4F5C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9428" y="3110417"/>
            <a:ext cx="741600" cy="741600"/>
          </a:xfrm>
          <a:prstGeom prst="ellipse">
            <a:avLst/>
          </a:prstGeom>
          <a:solidFill>
            <a:schemeClr val="tx2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C1651B7-FA29-4E69-8977-501BC13BB5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99428" y="4203207"/>
            <a:ext cx="741600" cy="741600"/>
          </a:xfrm>
          <a:prstGeom prst="ellipse">
            <a:avLst/>
          </a:prstGeom>
          <a:solidFill>
            <a:schemeClr val="accent6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4" name="Text Placeholder 96">
            <a:extLst>
              <a:ext uri="{FF2B5EF4-FFF2-40B4-BE49-F238E27FC236}">
                <a16:creationId xmlns:a16="http://schemas.microsoft.com/office/drawing/2014/main" id="{EC615CB5-4947-47D0-B400-A69B3468C41A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475164" y="5543550"/>
            <a:ext cx="7308850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402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9" userDrawn="1">
          <p15:clr>
            <a:srgbClr val="A4A3A4"/>
          </p15:clr>
        </p15:guide>
        <p15:guide id="2" orient="horz" pos="890" userDrawn="1">
          <p15:clr>
            <a:srgbClr val="A4A3A4"/>
          </p15:clr>
        </p15:guide>
        <p15:guide id="3" orient="horz" pos="981" userDrawn="1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447ADDD-920E-4BEB-819B-9759B3CF06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5562601" cy="6858000"/>
          </a:xfrm>
          <a:custGeom>
            <a:avLst/>
            <a:gdLst>
              <a:gd name="connsiteX0" fmla="*/ 0 w 5562601"/>
              <a:gd name="connsiteY0" fmla="*/ 0 h 6858000"/>
              <a:gd name="connsiteX1" fmla="*/ 3124199 w 5562601"/>
              <a:gd name="connsiteY1" fmla="*/ 0 h 6858000"/>
              <a:gd name="connsiteX2" fmla="*/ 3694793 w 5562601"/>
              <a:gd name="connsiteY2" fmla="*/ 0 h 6858000"/>
              <a:gd name="connsiteX3" fmla="*/ 3762493 w 5562601"/>
              <a:gd name="connsiteY3" fmla="*/ 43402 h 6858000"/>
              <a:gd name="connsiteX4" fmla="*/ 5562601 w 5562601"/>
              <a:gd name="connsiteY4" fmla="*/ 3429000 h 6858000"/>
              <a:gd name="connsiteX5" fmla="*/ 3762493 w 5562601"/>
              <a:gd name="connsiteY5" fmla="*/ 6814598 h 6858000"/>
              <a:gd name="connsiteX6" fmla="*/ 3694792 w 5562601"/>
              <a:gd name="connsiteY6" fmla="*/ 6858000 h 6858000"/>
              <a:gd name="connsiteX7" fmla="*/ 0 w 5562601"/>
              <a:gd name="connsiteY7" fmla="*/ 6858000 h 6858000"/>
              <a:gd name="connsiteX8" fmla="*/ 0 w 5562601"/>
              <a:gd name="connsiteY8" fmla="*/ 26016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2601" h="6858000">
                <a:moveTo>
                  <a:pt x="0" y="0"/>
                </a:moveTo>
                <a:lnTo>
                  <a:pt x="3124199" y="0"/>
                </a:lnTo>
                <a:lnTo>
                  <a:pt x="3694793" y="0"/>
                </a:lnTo>
                <a:lnTo>
                  <a:pt x="3762493" y="43402"/>
                </a:lnTo>
                <a:cubicBezTo>
                  <a:pt x="4848549" y="777127"/>
                  <a:pt x="5562601" y="2019676"/>
                  <a:pt x="5562601" y="3429000"/>
                </a:cubicBezTo>
                <a:cubicBezTo>
                  <a:pt x="5562601" y="4838325"/>
                  <a:pt x="4848549" y="6080873"/>
                  <a:pt x="3762493" y="6814598"/>
                </a:cubicBezTo>
                <a:lnTo>
                  <a:pt x="3694792" y="6858000"/>
                </a:lnTo>
                <a:lnTo>
                  <a:pt x="0" y="6858000"/>
                </a:lnTo>
                <a:lnTo>
                  <a:pt x="0" y="26016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396000" tIns="2160000" bIns="2880000" anchor="b" anchorCtr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enter</a:t>
            </a:r>
            <a:br>
              <a:rPr lang="en-US"/>
            </a:br>
            <a:r>
              <a:rPr lang="en-US"/>
              <a:t>section title here</a:t>
            </a:r>
            <a:endParaRPr lang="en-GB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9A77974F-FF01-4E3F-957B-CC5A44F8CE16}"/>
              </a:ext>
            </a:extLst>
          </p:cNvPr>
          <p:cNvSpPr txBox="1">
            <a:spLocks/>
          </p:cNvSpPr>
          <p:nvPr userDrawn="1"/>
        </p:nvSpPr>
        <p:spPr>
          <a:xfrm>
            <a:off x="11597151" y="6303999"/>
            <a:ext cx="294812" cy="355098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45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2547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0AE4F3-AAA3-4B8D-A01A-1FF9B8F9F42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095" y="863767"/>
            <a:ext cx="1203158" cy="1203158"/>
          </a:xfrm>
          <a:prstGeom prst="ellipse">
            <a:avLst/>
          </a:prstGeom>
          <a:solidFill>
            <a:schemeClr val="bg1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758FA1-2B23-4C7E-97FD-FBA94AB3853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626" y="4267200"/>
            <a:ext cx="3678918" cy="189664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Click to add subtitle / presenter name(s)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486192A-3DB1-49EB-9B2C-D5E68AF24B1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694792" y="-1"/>
            <a:ext cx="8497208" cy="6858001"/>
          </a:xfrm>
          <a:custGeom>
            <a:avLst/>
            <a:gdLst>
              <a:gd name="connsiteX0" fmla="*/ 8001617 w 8497208"/>
              <a:gd name="connsiteY0" fmla="*/ 6414717 h 6858001"/>
              <a:gd name="connsiteX1" fmla="*/ 7980570 w 8497208"/>
              <a:gd name="connsiteY1" fmla="*/ 6439539 h 6858001"/>
              <a:gd name="connsiteX2" fmla="*/ 8034470 w 8497208"/>
              <a:gd name="connsiteY2" fmla="*/ 6517076 h 6858001"/>
              <a:gd name="connsiteX3" fmla="*/ 8090937 w 8497208"/>
              <a:gd name="connsiteY3" fmla="*/ 6510166 h 6858001"/>
              <a:gd name="connsiteX4" fmla="*/ 8091707 w 8497208"/>
              <a:gd name="connsiteY4" fmla="*/ 6506072 h 6858001"/>
              <a:gd name="connsiteX5" fmla="*/ 8095814 w 8497208"/>
              <a:gd name="connsiteY5" fmla="*/ 6478435 h 6858001"/>
              <a:gd name="connsiteX6" fmla="*/ 8062447 w 8497208"/>
              <a:gd name="connsiteY6" fmla="*/ 6464105 h 6858001"/>
              <a:gd name="connsiteX7" fmla="*/ 8064757 w 8497208"/>
              <a:gd name="connsiteY7" fmla="*/ 6499675 h 6858001"/>
              <a:gd name="connsiteX8" fmla="*/ 8064757 w 8497208"/>
              <a:gd name="connsiteY8" fmla="*/ 6504025 h 6858001"/>
              <a:gd name="connsiteX9" fmla="*/ 8048330 w 8497208"/>
              <a:gd name="connsiteY9" fmla="*/ 6515029 h 6858001"/>
              <a:gd name="connsiteX10" fmla="*/ 7993147 w 8497208"/>
              <a:gd name="connsiteY10" fmla="*/ 6433142 h 6858001"/>
              <a:gd name="connsiteX11" fmla="*/ 7994430 w 8497208"/>
              <a:gd name="connsiteY11" fmla="*/ 6431862 h 6858001"/>
              <a:gd name="connsiteX12" fmla="*/ 7995200 w 8497208"/>
              <a:gd name="connsiteY12" fmla="*/ 6432374 h 6858001"/>
              <a:gd name="connsiteX13" fmla="*/ 7995457 w 8497208"/>
              <a:gd name="connsiteY13" fmla="*/ 6432374 h 6858001"/>
              <a:gd name="connsiteX14" fmla="*/ 8062190 w 8497208"/>
              <a:gd name="connsiteY14" fmla="*/ 6459499 h 6858001"/>
              <a:gd name="connsiteX15" fmla="*/ 8096071 w 8497208"/>
              <a:gd name="connsiteY15" fmla="*/ 6474085 h 6858001"/>
              <a:gd name="connsiteX16" fmla="*/ 8122764 w 8497208"/>
              <a:gd name="connsiteY16" fmla="*/ 6486880 h 6858001"/>
              <a:gd name="connsiteX17" fmla="*/ 8134828 w 8497208"/>
              <a:gd name="connsiteY17" fmla="*/ 6503513 h 6858001"/>
              <a:gd name="connsiteX18" fmla="*/ 7984933 w 8497208"/>
              <a:gd name="connsiteY18" fmla="*/ 6615084 h 6858001"/>
              <a:gd name="connsiteX19" fmla="*/ 7984420 w 8497208"/>
              <a:gd name="connsiteY19" fmla="*/ 6615596 h 6858001"/>
              <a:gd name="connsiteX20" fmla="*/ 7983393 w 8497208"/>
              <a:gd name="connsiteY20" fmla="*/ 6617131 h 6858001"/>
              <a:gd name="connsiteX21" fmla="*/ 7983137 w 8497208"/>
              <a:gd name="connsiteY21" fmla="*/ 6617643 h 6858001"/>
              <a:gd name="connsiteX22" fmla="*/ 7978517 w 8497208"/>
              <a:gd name="connsiteY22" fmla="*/ 6631717 h 6858001"/>
              <a:gd name="connsiteX23" fmla="*/ 7997253 w 8497208"/>
              <a:gd name="connsiteY23" fmla="*/ 6655260 h 6858001"/>
              <a:gd name="connsiteX24" fmla="*/ 8009830 w 8497208"/>
              <a:gd name="connsiteY24" fmla="*/ 6657563 h 6858001"/>
              <a:gd name="connsiteX25" fmla="*/ 8012397 w 8497208"/>
              <a:gd name="connsiteY25" fmla="*/ 6657819 h 6858001"/>
              <a:gd name="connsiteX26" fmla="*/ 8136881 w 8497208"/>
              <a:gd name="connsiteY26" fmla="*/ 6633253 h 6858001"/>
              <a:gd name="connsiteX27" fmla="*/ 8146378 w 8497208"/>
              <a:gd name="connsiteY27" fmla="*/ 6607407 h 6858001"/>
              <a:gd name="connsiteX28" fmla="*/ 8103001 w 8497208"/>
              <a:gd name="connsiteY28" fmla="*/ 6582073 h 6858001"/>
              <a:gd name="connsiteX29" fmla="*/ 8093761 w 8497208"/>
              <a:gd name="connsiteY29" fmla="*/ 6588215 h 6858001"/>
              <a:gd name="connsiteX30" fmla="*/ 8128411 w 8497208"/>
              <a:gd name="connsiteY30" fmla="*/ 6611246 h 6858001"/>
              <a:gd name="connsiteX31" fmla="*/ 8126614 w 8497208"/>
              <a:gd name="connsiteY31" fmla="*/ 6614828 h 6858001"/>
              <a:gd name="connsiteX32" fmla="*/ 8124304 w 8497208"/>
              <a:gd name="connsiteY32" fmla="*/ 6614828 h 6858001"/>
              <a:gd name="connsiteX33" fmla="*/ 8047817 w 8497208"/>
              <a:gd name="connsiteY33" fmla="*/ 6619946 h 6858001"/>
              <a:gd name="connsiteX34" fmla="*/ 8040630 w 8497208"/>
              <a:gd name="connsiteY34" fmla="*/ 6620202 h 6858001"/>
              <a:gd name="connsiteX35" fmla="*/ 8052437 w 8497208"/>
              <a:gd name="connsiteY35" fmla="*/ 6610734 h 6858001"/>
              <a:gd name="connsiteX36" fmla="*/ 8173841 w 8497208"/>
              <a:gd name="connsiteY36" fmla="*/ 6529615 h 6858001"/>
              <a:gd name="connsiteX37" fmla="*/ 8144068 w 8497208"/>
              <a:gd name="connsiteY37" fmla="*/ 6452334 h 6858001"/>
              <a:gd name="connsiteX38" fmla="*/ 8001617 w 8497208"/>
              <a:gd name="connsiteY38" fmla="*/ 6414717 h 6858001"/>
              <a:gd name="connsiteX39" fmla="*/ 8063182 w 8497208"/>
              <a:gd name="connsiteY39" fmla="*/ 6306559 h 6858001"/>
              <a:gd name="connsiteX40" fmla="*/ 7947246 w 8497208"/>
              <a:gd name="connsiteY40" fmla="*/ 6409920 h 6858001"/>
              <a:gd name="connsiteX41" fmla="*/ 7903898 w 8497208"/>
              <a:gd name="connsiteY41" fmla="*/ 6477718 h 6858001"/>
              <a:gd name="connsiteX42" fmla="*/ 7922109 w 8497208"/>
              <a:gd name="connsiteY42" fmla="*/ 6498186 h 6858001"/>
              <a:gd name="connsiteX43" fmla="*/ 8041380 w 8497208"/>
              <a:gd name="connsiteY43" fmla="*/ 6559844 h 6858001"/>
              <a:gd name="connsiteX44" fmla="*/ 8050870 w 8497208"/>
              <a:gd name="connsiteY44" fmla="*/ 6553960 h 6858001"/>
              <a:gd name="connsiteX45" fmla="*/ 7945194 w 8497208"/>
              <a:gd name="connsiteY45" fmla="*/ 6495627 h 6858001"/>
              <a:gd name="connsiteX46" fmla="*/ 7928778 w 8497208"/>
              <a:gd name="connsiteY46" fmla="*/ 6480277 h 6858001"/>
              <a:gd name="connsiteX47" fmla="*/ 7958019 w 8497208"/>
              <a:gd name="connsiteY47" fmla="*/ 6449575 h 6858001"/>
              <a:gd name="connsiteX48" fmla="*/ 7974178 w 8497208"/>
              <a:gd name="connsiteY48" fmla="*/ 6433457 h 6858001"/>
              <a:gd name="connsiteX49" fmla="*/ 7976230 w 8497208"/>
              <a:gd name="connsiteY49" fmla="*/ 6416827 h 6858001"/>
              <a:gd name="connsiteX50" fmla="*/ 7997263 w 8497208"/>
              <a:gd name="connsiteY50" fmla="*/ 6410176 h 6858001"/>
              <a:gd name="connsiteX51" fmla="*/ 8024964 w 8497208"/>
              <a:gd name="connsiteY51" fmla="*/ 6382289 h 6858001"/>
              <a:gd name="connsiteX52" fmla="*/ 8047536 w 8497208"/>
              <a:gd name="connsiteY52" fmla="*/ 6364635 h 6858001"/>
              <a:gd name="connsiteX53" fmla="*/ 8053948 w 8497208"/>
              <a:gd name="connsiteY53" fmla="*/ 6376916 h 6858001"/>
              <a:gd name="connsiteX54" fmla="*/ 8058822 w 8497208"/>
              <a:gd name="connsiteY54" fmla="*/ 6421688 h 6858001"/>
              <a:gd name="connsiteX55" fmla="*/ 8097296 w 8497208"/>
              <a:gd name="connsiteY55" fmla="*/ 6432434 h 6858001"/>
              <a:gd name="connsiteX56" fmla="*/ 8063182 w 8497208"/>
              <a:gd name="connsiteY56" fmla="*/ 6306559 h 6858001"/>
              <a:gd name="connsiteX57" fmla="*/ 4802415 w 8497208"/>
              <a:gd name="connsiteY57" fmla="*/ 0 h 6858001"/>
              <a:gd name="connsiteX58" fmla="*/ 5373009 w 8497208"/>
              <a:gd name="connsiteY58" fmla="*/ 0 h 6858001"/>
              <a:gd name="connsiteX59" fmla="*/ 8497208 w 8497208"/>
              <a:gd name="connsiteY59" fmla="*/ 0 h 6858001"/>
              <a:gd name="connsiteX60" fmla="*/ 8497208 w 8497208"/>
              <a:gd name="connsiteY60" fmla="*/ 1 h 6858001"/>
              <a:gd name="connsiteX61" fmla="*/ 8497208 w 8497208"/>
              <a:gd name="connsiteY61" fmla="*/ 2601686 h 6858001"/>
              <a:gd name="connsiteX62" fmla="*/ 8497208 w 8497208"/>
              <a:gd name="connsiteY62" fmla="*/ 6858000 h 6858001"/>
              <a:gd name="connsiteX63" fmla="*/ 8497208 w 8497208"/>
              <a:gd name="connsiteY63" fmla="*/ 6858001 h 6858001"/>
              <a:gd name="connsiteX64" fmla="*/ 0 w 8497208"/>
              <a:gd name="connsiteY64" fmla="*/ 6858001 h 6858001"/>
              <a:gd name="connsiteX65" fmla="*/ 67701 w 8497208"/>
              <a:gd name="connsiteY65" fmla="*/ 6814599 h 6858001"/>
              <a:gd name="connsiteX66" fmla="*/ 1867809 w 8497208"/>
              <a:gd name="connsiteY66" fmla="*/ 3429001 h 6858001"/>
              <a:gd name="connsiteX67" fmla="*/ 67701 w 8497208"/>
              <a:gd name="connsiteY67" fmla="*/ 43403 h 6858001"/>
              <a:gd name="connsiteX68" fmla="*/ 1 w 8497208"/>
              <a:gd name="connsiteY68" fmla="*/ 1 h 6858001"/>
              <a:gd name="connsiteX69" fmla="*/ 4802413 w 8497208"/>
              <a:gd name="connsiteY69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8497208" h="6858001">
                <a:moveTo>
                  <a:pt x="8001617" y="6414717"/>
                </a:moveTo>
                <a:cubicBezTo>
                  <a:pt x="7980570" y="6411902"/>
                  <a:pt x="7972100" y="6419579"/>
                  <a:pt x="7980570" y="6439539"/>
                </a:cubicBezTo>
                <a:cubicBezTo>
                  <a:pt x="7989297" y="6459243"/>
                  <a:pt x="8011370" y="6492254"/>
                  <a:pt x="8034470" y="6517076"/>
                </a:cubicBezTo>
                <a:cubicBezTo>
                  <a:pt x="8057827" y="6541642"/>
                  <a:pt x="8082981" y="6548551"/>
                  <a:pt x="8090937" y="6510166"/>
                </a:cubicBezTo>
                <a:cubicBezTo>
                  <a:pt x="8091194" y="6508887"/>
                  <a:pt x="8091451" y="6507608"/>
                  <a:pt x="8091707" y="6506072"/>
                </a:cubicBezTo>
                <a:cubicBezTo>
                  <a:pt x="8093504" y="6496348"/>
                  <a:pt x="8095044" y="6486880"/>
                  <a:pt x="8095814" y="6478435"/>
                </a:cubicBezTo>
                <a:cubicBezTo>
                  <a:pt x="8085547" y="6473829"/>
                  <a:pt x="8073997" y="6468967"/>
                  <a:pt x="8062447" y="6464105"/>
                </a:cubicBezTo>
                <a:cubicBezTo>
                  <a:pt x="8063217" y="6472806"/>
                  <a:pt x="8064244" y="6487904"/>
                  <a:pt x="8064757" y="6499675"/>
                </a:cubicBezTo>
                <a:cubicBezTo>
                  <a:pt x="8064757" y="6500954"/>
                  <a:pt x="8064757" y="6502490"/>
                  <a:pt x="8064757" y="6504025"/>
                </a:cubicBezTo>
                <a:cubicBezTo>
                  <a:pt x="8065527" y="6522705"/>
                  <a:pt x="8059110" y="6522705"/>
                  <a:pt x="8048330" y="6515029"/>
                </a:cubicBezTo>
                <a:cubicBezTo>
                  <a:pt x="8035754" y="6506072"/>
                  <a:pt x="7997510" y="6455661"/>
                  <a:pt x="7993147" y="6433142"/>
                </a:cubicBezTo>
                <a:cubicBezTo>
                  <a:pt x="7992890" y="6431862"/>
                  <a:pt x="7993660" y="6431606"/>
                  <a:pt x="7994430" y="6431862"/>
                </a:cubicBezTo>
                <a:cubicBezTo>
                  <a:pt x="7994687" y="6432118"/>
                  <a:pt x="7994943" y="6432118"/>
                  <a:pt x="7995200" y="6432374"/>
                </a:cubicBezTo>
                <a:cubicBezTo>
                  <a:pt x="7995200" y="6432374"/>
                  <a:pt x="7995200" y="6432374"/>
                  <a:pt x="7995457" y="6432374"/>
                </a:cubicBezTo>
                <a:cubicBezTo>
                  <a:pt x="8003927" y="6435701"/>
                  <a:pt x="8032930" y="6447216"/>
                  <a:pt x="8062190" y="6459499"/>
                </a:cubicBezTo>
                <a:cubicBezTo>
                  <a:pt x="8073741" y="6464361"/>
                  <a:pt x="8085547" y="6469479"/>
                  <a:pt x="8096071" y="6474085"/>
                </a:cubicBezTo>
                <a:cubicBezTo>
                  <a:pt x="8106594" y="6478691"/>
                  <a:pt x="8115834" y="6483297"/>
                  <a:pt x="8122764" y="6486880"/>
                </a:cubicBezTo>
                <a:cubicBezTo>
                  <a:pt x="8135341" y="6493533"/>
                  <a:pt x="8140218" y="6498139"/>
                  <a:pt x="8134828" y="6503513"/>
                </a:cubicBezTo>
                <a:cubicBezTo>
                  <a:pt x="8108647" y="6530382"/>
                  <a:pt x="8016504" y="6568255"/>
                  <a:pt x="7984933" y="6615084"/>
                </a:cubicBezTo>
                <a:cubicBezTo>
                  <a:pt x="7984933" y="6615084"/>
                  <a:pt x="7984677" y="6615340"/>
                  <a:pt x="7984420" y="6615596"/>
                </a:cubicBezTo>
                <a:cubicBezTo>
                  <a:pt x="7984163" y="6616108"/>
                  <a:pt x="7983650" y="6616619"/>
                  <a:pt x="7983393" y="6617131"/>
                </a:cubicBezTo>
                <a:cubicBezTo>
                  <a:pt x="7983393" y="6617387"/>
                  <a:pt x="7983393" y="6617643"/>
                  <a:pt x="7983137" y="6617643"/>
                </a:cubicBezTo>
                <a:cubicBezTo>
                  <a:pt x="7981597" y="6620714"/>
                  <a:pt x="7979287" y="6625576"/>
                  <a:pt x="7978517" y="6631717"/>
                </a:cubicBezTo>
                <a:cubicBezTo>
                  <a:pt x="7977233" y="6641953"/>
                  <a:pt x="7982623" y="6651421"/>
                  <a:pt x="7997253" y="6655260"/>
                </a:cubicBezTo>
                <a:cubicBezTo>
                  <a:pt x="8001103" y="6656283"/>
                  <a:pt x="8005210" y="6657051"/>
                  <a:pt x="8009830" y="6657563"/>
                </a:cubicBezTo>
                <a:cubicBezTo>
                  <a:pt x="8010600" y="6657819"/>
                  <a:pt x="8011627" y="6657819"/>
                  <a:pt x="8012397" y="6657819"/>
                </a:cubicBezTo>
                <a:cubicBezTo>
                  <a:pt x="8040887" y="6659098"/>
                  <a:pt x="8114551" y="6642977"/>
                  <a:pt x="8136881" y="6633253"/>
                </a:cubicBezTo>
                <a:cubicBezTo>
                  <a:pt x="8159981" y="6623017"/>
                  <a:pt x="8153051" y="6612781"/>
                  <a:pt x="8146378" y="6607407"/>
                </a:cubicBezTo>
                <a:cubicBezTo>
                  <a:pt x="8141244" y="6603313"/>
                  <a:pt x="8115577" y="6588983"/>
                  <a:pt x="8103001" y="6582073"/>
                </a:cubicBezTo>
                <a:cubicBezTo>
                  <a:pt x="8099664" y="6584376"/>
                  <a:pt x="8097097" y="6585912"/>
                  <a:pt x="8093761" y="6588215"/>
                </a:cubicBezTo>
                <a:cubicBezTo>
                  <a:pt x="8115064" y="6601010"/>
                  <a:pt x="8123534" y="6607407"/>
                  <a:pt x="8128411" y="6611246"/>
                </a:cubicBezTo>
                <a:cubicBezTo>
                  <a:pt x="8130464" y="6612781"/>
                  <a:pt x="8129438" y="6614572"/>
                  <a:pt x="8126614" y="6614828"/>
                </a:cubicBezTo>
                <a:cubicBezTo>
                  <a:pt x="8125844" y="6614828"/>
                  <a:pt x="8125074" y="6614828"/>
                  <a:pt x="8124304" y="6614828"/>
                </a:cubicBezTo>
                <a:cubicBezTo>
                  <a:pt x="8104027" y="6616364"/>
                  <a:pt x="8065784" y="6618922"/>
                  <a:pt x="8047817" y="6619946"/>
                </a:cubicBezTo>
                <a:cubicBezTo>
                  <a:pt x="8045250" y="6620202"/>
                  <a:pt x="8042170" y="6620202"/>
                  <a:pt x="8040630" y="6620202"/>
                </a:cubicBezTo>
                <a:cubicBezTo>
                  <a:pt x="8044994" y="6616108"/>
                  <a:pt x="8049870" y="6612525"/>
                  <a:pt x="8052437" y="6610734"/>
                </a:cubicBezTo>
                <a:cubicBezTo>
                  <a:pt x="8090937" y="6583609"/>
                  <a:pt x="8154848" y="6545736"/>
                  <a:pt x="8173841" y="6529615"/>
                </a:cubicBezTo>
                <a:cubicBezTo>
                  <a:pt x="8187701" y="6517587"/>
                  <a:pt x="8225688" y="6480994"/>
                  <a:pt x="8144068" y="6452334"/>
                </a:cubicBezTo>
                <a:cubicBezTo>
                  <a:pt x="8120711" y="6444401"/>
                  <a:pt x="8062704" y="6422906"/>
                  <a:pt x="8001617" y="6414717"/>
                </a:cubicBezTo>
                <a:close/>
                <a:moveTo>
                  <a:pt x="8063182" y="6306559"/>
                </a:moveTo>
                <a:cubicBezTo>
                  <a:pt x="8043432" y="6304000"/>
                  <a:pt x="8013678" y="6328817"/>
                  <a:pt x="7947246" y="6409920"/>
                </a:cubicBezTo>
                <a:cubicBezTo>
                  <a:pt x="7934934" y="6424759"/>
                  <a:pt x="7906206" y="6461088"/>
                  <a:pt x="7903898" y="6477718"/>
                </a:cubicBezTo>
                <a:cubicBezTo>
                  <a:pt x="7902359" y="6489487"/>
                  <a:pt x="7914927" y="6494604"/>
                  <a:pt x="7922109" y="6498186"/>
                </a:cubicBezTo>
                <a:cubicBezTo>
                  <a:pt x="7928778" y="6501768"/>
                  <a:pt x="8005727" y="6539888"/>
                  <a:pt x="8041380" y="6559844"/>
                </a:cubicBezTo>
                <a:cubicBezTo>
                  <a:pt x="8044458" y="6557797"/>
                  <a:pt x="8047536" y="6555751"/>
                  <a:pt x="8050870" y="6553960"/>
                </a:cubicBezTo>
                <a:cubicBezTo>
                  <a:pt x="8029581" y="6542447"/>
                  <a:pt x="7969561" y="6510211"/>
                  <a:pt x="7945194" y="6495627"/>
                </a:cubicBezTo>
                <a:cubicBezTo>
                  <a:pt x="7935190" y="6489743"/>
                  <a:pt x="7928265" y="6484882"/>
                  <a:pt x="7928778" y="6480277"/>
                </a:cubicBezTo>
                <a:cubicBezTo>
                  <a:pt x="7929548" y="6474648"/>
                  <a:pt x="7944168" y="6463391"/>
                  <a:pt x="7958019" y="6449575"/>
                </a:cubicBezTo>
                <a:cubicBezTo>
                  <a:pt x="7961610" y="6445994"/>
                  <a:pt x="7967509" y="6440109"/>
                  <a:pt x="7974178" y="6433457"/>
                </a:cubicBezTo>
                <a:cubicBezTo>
                  <a:pt x="7972382" y="6426550"/>
                  <a:pt x="7973152" y="6420921"/>
                  <a:pt x="7976230" y="6416827"/>
                </a:cubicBezTo>
                <a:cubicBezTo>
                  <a:pt x="7980077" y="6411711"/>
                  <a:pt x="7987003" y="6409664"/>
                  <a:pt x="7997263" y="6410176"/>
                </a:cubicBezTo>
                <a:cubicBezTo>
                  <a:pt x="8009831" y="6397639"/>
                  <a:pt x="8021117" y="6386382"/>
                  <a:pt x="8024964" y="6382289"/>
                </a:cubicBezTo>
                <a:cubicBezTo>
                  <a:pt x="8033941" y="6373334"/>
                  <a:pt x="8043432" y="6364124"/>
                  <a:pt x="8047536" y="6364635"/>
                </a:cubicBezTo>
                <a:cubicBezTo>
                  <a:pt x="8050870" y="6365147"/>
                  <a:pt x="8052666" y="6368217"/>
                  <a:pt x="8053948" y="6376916"/>
                </a:cubicBezTo>
                <a:cubicBezTo>
                  <a:pt x="8054974" y="6384591"/>
                  <a:pt x="8057539" y="6406850"/>
                  <a:pt x="8058822" y="6421688"/>
                </a:cubicBezTo>
                <a:cubicBezTo>
                  <a:pt x="8072672" y="6425014"/>
                  <a:pt x="8085497" y="6428852"/>
                  <a:pt x="8097296" y="6432434"/>
                </a:cubicBezTo>
                <a:cubicBezTo>
                  <a:pt x="8095757" y="6330864"/>
                  <a:pt x="8084215" y="6309373"/>
                  <a:pt x="8063182" y="6306559"/>
                </a:cubicBezTo>
                <a:close/>
                <a:moveTo>
                  <a:pt x="4802415" y="0"/>
                </a:moveTo>
                <a:lnTo>
                  <a:pt x="5373009" y="0"/>
                </a:lnTo>
                <a:lnTo>
                  <a:pt x="8497208" y="0"/>
                </a:lnTo>
                <a:lnTo>
                  <a:pt x="8497208" y="1"/>
                </a:lnTo>
                <a:lnTo>
                  <a:pt x="8497208" y="2601686"/>
                </a:lnTo>
                <a:lnTo>
                  <a:pt x="8497208" y="6858000"/>
                </a:lnTo>
                <a:lnTo>
                  <a:pt x="8497208" y="6858001"/>
                </a:lnTo>
                <a:lnTo>
                  <a:pt x="0" y="6858001"/>
                </a:lnTo>
                <a:lnTo>
                  <a:pt x="67701" y="6814599"/>
                </a:lnTo>
                <a:cubicBezTo>
                  <a:pt x="1153758" y="6080874"/>
                  <a:pt x="1867809" y="4838326"/>
                  <a:pt x="1867809" y="3429001"/>
                </a:cubicBezTo>
                <a:cubicBezTo>
                  <a:pt x="1867809" y="2019677"/>
                  <a:pt x="1153758" y="777128"/>
                  <a:pt x="67701" y="43403"/>
                </a:cubicBezTo>
                <a:lnTo>
                  <a:pt x="1" y="1"/>
                </a:lnTo>
                <a:lnTo>
                  <a:pt x="4802413" y="1"/>
                </a:lnTo>
                <a:close/>
              </a:path>
            </a:pathLst>
          </a:custGeom>
        </p:spPr>
        <p:txBody>
          <a:bodyPr wrap="square" tIns="360000" bIns="64008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/>
            </a:lvl1pPr>
          </a:lstStyle>
          <a:p>
            <a:r>
              <a:rPr lang="en-US"/>
              <a:t>_______________________________</a:t>
            </a:r>
            <a:br>
              <a:rPr lang="en-US"/>
            </a:br>
            <a:br>
              <a:rPr lang="en-US"/>
            </a:br>
            <a:r>
              <a:rPr lang="en-US"/>
              <a:t>To add an image here: </a:t>
            </a:r>
            <a:br>
              <a:rPr lang="en-US"/>
            </a:br>
            <a:r>
              <a:rPr lang="en-US"/>
              <a:t>Click the icon and select Brand Pictures, </a:t>
            </a:r>
            <a:br>
              <a:rPr lang="en-US"/>
            </a:br>
            <a:r>
              <a:rPr lang="en-US"/>
              <a:t>or insert a file from your computer.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The image can then be scaled within </a:t>
            </a:r>
            <a:br>
              <a:rPr lang="en-US"/>
            </a:br>
            <a:r>
              <a:rPr lang="en-US"/>
              <a:t>the frame by using the Crop feature in </a:t>
            </a:r>
            <a:br>
              <a:rPr lang="en-US"/>
            </a:br>
            <a:r>
              <a:rPr lang="en-US"/>
              <a:t>the Picture Format tab of the ribbon.</a:t>
            </a:r>
            <a:br>
              <a:rPr lang="en-US"/>
            </a:br>
            <a:r>
              <a:rPr lang="en-US"/>
              <a:t>_______________________________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1CC83E6-E70E-43EE-817C-4F68FB75EFD9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</p:spTree>
    <p:custDataLst>
      <p:tags r:id="rId1"/>
    </p:custData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3DA75641-709C-423B-B1F0-AD4EF905E59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" y="0"/>
            <a:ext cx="4622041" cy="6858000"/>
          </a:xfrm>
          <a:custGeom>
            <a:avLst/>
            <a:gdLst>
              <a:gd name="connsiteX0" fmla="*/ 0 w 4622041"/>
              <a:gd name="connsiteY0" fmla="*/ 0 h 6858000"/>
              <a:gd name="connsiteX1" fmla="*/ 1524909 w 4622041"/>
              <a:gd name="connsiteY1" fmla="*/ 0 h 6858000"/>
              <a:gd name="connsiteX2" fmla="*/ 3181350 w 4622041"/>
              <a:gd name="connsiteY2" fmla="*/ 0 h 6858000"/>
              <a:gd name="connsiteX3" fmla="*/ 3848100 w 4622041"/>
              <a:gd name="connsiteY3" fmla="*/ 0 h 6858000"/>
              <a:gd name="connsiteX4" fmla="*/ 4203480 w 4622041"/>
              <a:gd name="connsiteY4" fmla="*/ 0 h 6858000"/>
              <a:gd name="connsiteX5" fmla="*/ 4622041 w 4622041"/>
              <a:gd name="connsiteY5" fmla="*/ 0 h 6858000"/>
              <a:gd name="connsiteX6" fmla="*/ 4491391 w 4622041"/>
              <a:gd name="connsiteY6" fmla="*/ 203795 h 6858000"/>
              <a:gd name="connsiteX7" fmla="*/ 3590925 w 4622041"/>
              <a:gd name="connsiteY7" fmla="*/ 3429000 h 6858000"/>
              <a:gd name="connsiteX8" fmla="*/ 4491391 w 4622041"/>
              <a:gd name="connsiteY8" fmla="*/ 6654205 h 6858000"/>
              <a:gd name="connsiteX9" fmla="*/ 4622041 w 4622041"/>
              <a:gd name="connsiteY9" fmla="*/ 6858000 h 6858000"/>
              <a:gd name="connsiteX10" fmla="*/ 4452454 w 4622041"/>
              <a:gd name="connsiteY10" fmla="*/ 6858000 h 6858000"/>
              <a:gd name="connsiteX11" fmla="*/ 3848100 w 4622041"/>
              <a:gd name="connsiteY11" fmla="*/ 6858000 h 6858000"/>
              <a:gd name="connsiteX12" fmla="*/ 3181350 w 4622041"/>
              <a:gd name="connsiteY12" fmla="*/ 6858000 h 6858000"/>
              <a:gd name="connsiteX13" fmla="*/ 1275934 w 4622041"/>
              <a:gd name="connsiteY13" fmla="*/ 6858000 h 6858000"/>
              <a:gd name="connsiteX14" fmla="*/ 0 w 4622041"/>
              <a:gd name="connsiteY14" fmla="*/ 6858000 h 6858000"/>
              <a:gd name="connsiteX15" fmla="*/ 0 w 4622041"/>
              <a:gd name="connsiteY15" fmla="*/ 5860486 h 6858000"/>
              <a:gd name="connsiteX16" fmla="*/ 0 w 4622041"/>
              <a:gd name="connsiteY16" fmla="*/ 11044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22041" h="6858000">
                <a:moveTo>
                  <a:pt x="0" y="0"/>
                </a:moveTo>
                <a:lnTo>
                  <a:pt x="1524909" y="0"/>
                </a:lnTo>
                <a:lnTo>
                  <a:pt x="3181350" y="0"/>
                </a:lnTo>
                <a:lnTo>
                  <a:pt x="3848100" y="0"/>
                </a:lnTo>
                <a:lnTo>
                  <a:pt x="4203480" y="0"/>
                </a:lnTo>
                <a:lnTo>
                  <a:pt x="4622041" y="0"/>
                </a:lnTo>
                <a:lnTo>
                  <a:pt x="4491391" y="203795"/>
                </a:lnTo>
                <a:cubicBezTo>
                  <a:pt x="3919978" y="1144214"/>
                  <a:pt x="3590925" y="2248180"/>
                  <a:pt x="3590925" y="3429000"/>
                </a:cubicBezTo>
                <a:cubicBezTo>
                  <a:pt x="3590925" y="4609821"/>
                  <a:pt x="3919978" y="5713787"/>
                  <a:pt x="4491391" y="6654205"/>
                </a:cubicBezTo>
                <a:lnTo>
                  <a:pt x="4622041" y="6858000"/>
                </a:lnTo>
                <a:lnTo>
                  <a:pt x="4452454" y="6858000"/>
                </a:lnTo>
                <a:lnTo>
                  <a:pt x="3848100" y="6858000"/>
                </a:lnTo>
                <a:lnTo>
                  <a:pt x="3181350" y="6858000"/>
                </a:lnTo>
                <a:lnTo>
                  <a:pt x="1275934" y="6858000"/>
                </a:lnTo>
                <a:lnTo>
                  <a:pt x="0" y="6858000"/>
                </a:lnTo>
                <a:lnTo>
                  <a:pt x="0" y="5860486"/>
                </a:lnTo>
                <a:lnTo>
                  <a:pt x="0" y="11044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vert="horz" wrap="square" lIns="396000" tIns="612000" rIns="576000" bIns="914400" rtlCol="0" anchor="ctr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1600" b="1" dirty="0"/>
            </a:lvl1pPr>
          </a:lstStyle>
          <a:p>
            <a:r>
              <a:rPr lang="en-US"/>
              <a:t>_______________________________</a:t>
            </a:r>
            <a:br>
              <a:rPr lang="en-US"/>
            </a:br>
            <a:br>
              <a:rPr lang="en-US"/>
            </a:br>
            <a:r>
              <a:rPr lang="en-US"/>
              <a:t>To add an image here: </a:t>
            </a:r>
            <a:br>
              <a:rPr lang="en-US"/>
            </a:br>
            <a:r>
              <a:rPr lang="en-US"/>
              <a:t>Click the icon and select </a:t>
            </a:r>
            <a:br>
              <a:rPr lang="en-US"/>
            </a:br>
            <a:r>
              <a:rPr lang="en-US"/>
              <a:t>Brand Pictures, or insert a </a:t>
            </a:r>
            <a:br>
              <a:rPr lang="en-US"/>
            </a:br>
            <a:r>
              <a:rPr lang="en-US"/>
              <a:t>file from your computer.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The image can then be scaled </a:t>
            </a:r>
            <a:br>
              <a:rPr lang="en-US"/>
            </a:br>
            <a:r>
              <a:rPr lang="en-US"/>
              <a:t>within the frame by using the </a:t>
            </a:r>
            <a:br>
              <a:rPr lang="en-US"/>
            </a:br>
            <a:r>
              <a:rPr lang="en-US"/>
              <a:t>Crop feature in the Picture </a:t>
            </a:r>
            <a:br>
              <a:rPr lang="en-US"/>
            </a:br>
            <a:r>
              <a:rPr lang="en-US"/>
              <a:t>Format tab of the ribbon.</a:t>
            </a:r>
            <a:br>
              <a:rPr lang="en-US"/>
            </a:br>
            <a:r>
              <a:rPr lang="en-US"/>
              <a:t>_______________________________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2560C9-DF52-45CA-87E0-E0A1940555F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9400" y="1799391"/>
            <a:ext cx="6424612" cy="576000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dirty="0"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FB789-D2DE-40CF-B66E-05E9E8302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9428" y="404812"/>
            <a:ext cx="7284584" cy="1008063"/>
          </a:xfrm>
        </p:spPr>
        <p:txBody>
          <a:bodyPr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DCC698-5F0A-4A1C-B64E-2817FBBBC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9530C-C25D-41F5-8CBD-274088C9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73010FE-DD71-4076-8A5D-D08E5CA3F6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59400" y="2714202"/>
            <a:ext cx="6424612" cy="576000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dirty="0"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34A02FB3-913D-4DFD-A345-FDDE4BA12B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59400" y="3629013"/>
            <a:ext cx="6424612" cy="576000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dirty="0"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6F61F16-916C-41D6-93C0-D26547A831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59400" y="4543825"/>
            <a:ext cx="6424612" cy="576000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dirty="0"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405DB1E-6924-443C-A8B8-FFCED6D044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99428" y="1716591"/>
            <a:ext cx="741600" cy="741600"/>
          </a:xfrm>
          <a:prstGeom prst="ellipse">
            <a:avLst/>
          </a:prstGeom>
          <a:solidFill>
            <a:schemeClr val="accent1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620A9FC-75F4-4534-8E23-737EFB4DB02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99428" y="2631402"/>
            <a:ext cx="741600" cy="741600"/>
          </a:xfrm>
          <a:prstGeom prst="ellipse">
            <a:avLst/>
          </a:prstGeom>
          <a:solidFill>
            <a:schemeClr val="tx2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0C7DB09-B358-4330-A556-6A32306FB6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99428" y="3546213"/>
            <a:ext cx="741600" cy="741600"/>
          </a:xfrm>
          <a:prstGeom prst="ellipse">
            <a:avLst/>
          </a:prstGeom>
          <a:solidFill>
            <a:schemeClr val="accent6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D7F83E1A-C572-414D-B749-C4B0072E45A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99428" y="4461025"/>
            <a:ext cx="741600" cy="741600"/>
          </a:xfrm>
          <a:prstGeom prst="ellipse">
            <a:avLst/>
          </a:prstGeom>
          <a:solidFill>
            <a:schemeClr val="accent5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5" name="Text Placeholder 96">
            <a:extLst>
              <a:ext uri="{FF2B5EF4-FFF2-40B4-BE49-F238E27FC236}">
                <a16:creationId xmlns:a16="http://schemas.microsoft.com/office/drawing/2014/main" id="{EA0CACC8-E0A6-4BD0-B30E-E2F76A3686F9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475164" y="5539988"/>
            <a:ext cx="7308850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4970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orient="horz" pos="981" userDrawn="1">
          <p15:clr>
            <a:srgbClr val="A4A3A4"/>
          </p15:clr>
        </p15:guide>
        <p15:guide id="3" pos="2819" userDrawn="1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606F2FD5-F128-4C4F-BF0A-3F6CBBABE38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" y="0"/>
            <a:ext cx="4622041" cy="6858000"/>
          </a:xfrm>
          <a:custGeom>
            <a:avLst/>
            <a:gdLst>
              <a:gd name="connsiteX0" fmla="*/ 0 w 4622041"/>
              <a:gd name="connsiteY0" fmla="*/ 0 h 6858000"/>
              <a:gd name="connsiteX1" fmla="*/ 1524909 w 4622041"/>
              <a:gd name="connsiteY1" fmla="*/ 0 h 6858000"/>
              <a:gd name="connsiteX2" fmla="*/ 3181350 w 4622041"/>
              <a:gd name="connsiteY2" fmla="*/ 0 h 6858000"/>
              <a:gd name="connsiteX3" fmla="*/ 3848100 w 4622041"/>
              <a:gd name="connsiteY3" fmla="*/ 0 h 6858000"/>
              <a:gd name="connsiteX4" fmla="*/ 4203480 w 4622041"/>
              <a:gd name="connsiteY4" fmla="*/ 0 h 6858000"/>
              <a:gd name="connsiteX5" fmla="*/ 4622041 w 4622041"/>
              <a:gd name="connsiteY5" fmla="*/ 0 h 6858000"/>
              <a:gd name="connsiteX6" fmla="*/ 4491391 w 4622041"/>
              <a:gd name="connsiteY6" fmla="*/ 203795 h 6858000"/>
              <a:gd name="connsiteX7" fmla="*/ 3590925 w 4622041"/>
              <a:gd name="connsiteY7" fmla="*/ 3429000 h 6858000"/>
              <a:gd name="connsiteX8" fmla="*/ 4491391 w 4622041"/>
              <a:gd name="connsiteY8" fmla="*/ 6654205 h 6858000"/>
              <a:gd name="connsiteX9" fmla="*/ 4622041 w 4622041"/>
              <a:gd name="connsiteY9" fmla="*/ 6858000 h 6858000"/>
              <a:gd name="connsiteX10" fmla="*/ 4452454 w 4622041"/>
              <a:gd name="connsiteY10" fmla="*/ 6858000 h 6858000"/>
              <a:gd name="connsiteX11" fmla="*/ 3848100 w 4622041"/>
              <a:gd name="connsiteY11" fmla="*/ 6858000 h 6858000"/>
              <a:gd name="connsiteX12" fmla="*/ 3181350 w 4622041"/>
              <a:gd name="connsiteY12" fmla="*/ 6858000 h 6858000"/>
              <a:gd name="connsiteX13" fmla="*/ 1275934 w 4622041"/>
              <a:gd name="connsiteY13" fmla="*/ 6858000 h 6858000"/>
              <a:gd name="connsiteX14" fmla="*/ 0 w 4622041"/>
              <a:gd name="connsiteY14" fmla="*/ 6858000 h 6858000"/>
              <a:gd name="connsiteX15" fmla="*/ 0 w 4622041"/>
              <a:gd name="connsiteY15" fmla="*/ 5860486 h 6858000"/>
              <a:gd name="connsiteX16" fmla="*/ 0 w 4622041"/>
              <a:gd name="connsiteY16" fmla="*/ 11044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22041" h="6858000">
                <a:moveTo>
                  <a:pt x="0" y="0"/>
                </a:moveTo>
                <a:lnTo>
                  <a:pt x="1524909" y="0"/>
                </a:lnTo>
                <a:lnTo>
                  <a:pt x="3181350" y="0"/>
                </a:lnTo>
                <a:lnTo>
                  <a:pt x="3848100" y="0"/>
                </a:lnTo>
                <a:lnTo>
                  <a:pt x="4203480" y="0"/>
                </a:lnTo>
                <a:lnTo>
                  <a:pt x="4622041" y="0"/>
                </a:lnTo>
                <a:lnTo>
                  <a:pt x="4491391" y="203795"/>
                </a:lnTo>
                <a:cubicBezTo>
                  <a:pt x="3919978" y="1144214"/>
                  <a:pt x="3590925" y="2248180"/>
                  <a:pt x="3590925" y="3429000"/>
                </a:cubicBezTo>
                <a:cubicBezTo>
                  <a:pt x="3590925" y="4609821"/>
                  <a:pt x="3919978" y="5713787"/>
                  <a:pt x="4491391" y="6654205"/>
                </a:cubicBezTo>
                <a:lnTo>
                  <a:pt x="4622041" y="6858000"/>
                </a:lnTo>
                <a:lnTo>
                  <a:pt x="4452454" y="6858000"/>
                </a:lnTo>
                <a:lnTo>
                  <a:pt x="3848100" y="6858000"/>
                </a:lnTo>
                <a:lnTo>
                  <a:pt x="3181350" y="6858000"/>
                </a:lnTo>
                <a:lnTo>
                  <a:pt x="1275934" y="6858000"/>
                </a:lnTo>
                <a:lnTo>
                  <a:pt x="0" y="6858000"/>
                </a:lnTo>
                <a:lnTo>
                  <a:pt x="0" y="5860486"/>
                </a:lnTo>
                <a:lnTo>
                  <a:pt x="0" y="11044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vert="horz" wrap="square" lIns="396000" tIns="612000" rIns="576000" bIns="914400" rtlCol="0" anchor="ctr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1600" b="1" dirty="0"/>
            </a:lvl1pPr>
          </a:lstStyle>
          <a:p>
            <a:r>
              <a:rPr lang="en-US"/>
              <a:t>_______________________________</a:t>
            </a:r>
            <a:br>
              <a:rPr lang="en-US"/>
            </a:br>
            <a:br>
              <a:rPr lang="en-US"/>
            </a:br>
            <a:r>
              <a:rPr lang="en-US"/>
              <a:t>To add an image here: </a:t>
            </a:r>
            <a:br>
              <a:rPr lang="en-US"/>
            </a:br>
            <a:r>
              <a:rPr lang="en-US"/>
              <a:t>Click the icon and select </a:t>
            </a:r>
            <a:br>
              <a:rPr lang="en-US"/>
            </a:br>
            <a:r>
              <a:rPr lang="en-US"/>
              <a:t>Brand Pictures, or insert a </a:t>
            </a:r>
            <a:br>
              <a:rPr lang="en-US"/>
            </a:br>
            <a:r>
              <a:rPr lang="en-US"/>
              <a:t>file from your computer.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The image can then be scaled </a:t>
            </a:r>
            <a:br>
              <a:rPr lang="en-US"/>
            </a:br>
            <a:r>
              <a:rPr lang="en-US"/>
              <a:t>within the frame by using the </a:t>
            </a:r>
            <a:br>
              <a:rPr lang="en-US"/>
            </a:br>
            <a:r>
              <a:rPr lang="en-US"/>
              <a:t>Crop feature in the Picture </a:t>
            </a:r>
            <a:br>
              <a:rPr lang="en-US"/>
            </a:br>
            <a:r>
              <a:rPr lang="en-US"/>
              <a:t>Format tab of the ribbon.</a:t>
            </a:r>
            <a:br>
              <a:rPr lang="en-US"/>
            </a:br>
            <a:r>
              <a:rPr lang="en-US"/>
              <a:t>_______________________________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2560C9-DF52-45CA-87E0-E0A1940555F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9400" y="1703463"/>
            <a:ext cx="6424612" cy="576000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FB789-D2DE-40CF-B66E-05E9E8302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9428" y="404812"/>
            <a:ext cx="7284584" cy="1008063"/>
          </a:xfrm>
        </p:spPr>
        <p:txBody>
          <a:bodyPr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DCC698-5F0A-4A1C-B64E-2817FBBBC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9530C-C25D-41F5-8CBD-274088C9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73010FE-DD71-4076-8A5D-D08E5CA3F6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59400" y="2460683"/>
            <a:ext cx="6424612" cy="576000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34A02FB3-913D-4DFD-A345-FDDE4BA12B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59400" y="3217903"/>
            <a:ext cx="6424612" cy="576000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6F61F16-916C-41D6-93C0-D26547A831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59400" y="3975123"/>
            <a:ext cx="6424612" cy="576000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E299348-94D5-4256-BE1F-91C31CCEE9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59400" y="4732343"/>
            <a:ext cx="6424612" cy="576000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FA643F8-1A02-4F8A-A364-9AE565DF5EA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57303" y="1681863"/>
            <a:ext cx="619200" cy="619200"/>
          </a:xfrm>
          <a:prstGeom prst="ellipse">
            <a:avLst/>
          </a:prstGeom>
          <a:solidFill>
            <a:schemeClr val="accent1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3713115-FE34-4B39-AFA3-10C74633748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7303" y="2439083"/>
            <a:ext cx="619200" cy="619200"/>
          </a:xfrm>
          <a:prstGeom prst="ellipse">
            <a:avLst/>
          </a:prstGeom>
          <a:solidFill>
            <a:schemeClr val="tx2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CE34AE4-68D5-46DB-AD84-2C32865C63D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57303" y="3196303"/>
            <a:ext cx="619200" cy="619200"/>
          </a:xfrm>
          <a:prstGeom prst="ellipse">
            <a:avLst/>
          </a:prstGeom>
          <a:solidFill>
            <a:schemeClr val="accent6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7AC357D-474A-4C79-9824-ECFF8F3FFD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57303" y="3953523"/>
            <a:ext cx="619200" cy="619200"/>
          </a:xfrm>
          <a:prstGeom prst="ellipse">
            <a:avLst/>
          </a:prstGeom>
          <a:solidFill>
            <a:schemeClr val="accent5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5DEB97F-2B12-42B1-94DB-0EF97C477C0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57303" y="4710743"/>
            <a:ext cx="619200" cy="619200"/>
          </a:xfrm>
          <a:prstGeom prst="ellipse">
            <a:avLst/>
          </a:prstGeom>
          <a:solidFill>
            <a:schemeClr val="accent3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96">
            <a:extLst>
              <a:ext uri="{FF2B5EF4-FFF2-40B4-BE49-F238E27FC236}">
                <a16:creationId xmlns:a16="http://schemas.microsoft.com/office/drawing/2014/main" id="{5F6A1124-9F09-4D7A-B563-659BB17D0B1A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475163" y="5543550"/>
            <a:ext cx="7308850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8234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9" userDrawn="1">
          <p15:clr>
            <a:srgbClr val="A4A3A4"/>
          </p15:clr>
        </p15:guide>
        <p15:guide id="2" orient="horz" pos="981" userDrawn="1">
          <p15:clr>
            <a:srgbClr val="A4A3A4"/>
          </p15:clr>
        </p15:guide>
        <p15:guide id="3" orient="horz" pos="890" userDrawn="1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Poi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35B2-3D27-4FA3-B863-05E4C9624A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CF1364-95FC-4822-BD65-0519B5DD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FF9A92-5BDB-40F9-8C9E-94BECF28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89D6A8-8E5C-4277-8893-0A9C079431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7958" y="1855084"/>
            <a:ext cx="4791530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874EA9-D333-4FE9-8140-0BC9274C46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67958" y="2619616"/>
            <a:ext cx="4791530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5478868-AD6E-4BF2-A5D5-4419F0FE3D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67958" y="3384148"/>
            <a:ext cx="4791530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B341191-B235-4FEE-8692-7439683F49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67958" y="4148680"/>
            <a:ext cx="4791530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2EA25F2-ECC7-41D2-B459-804B882ADE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67958" y="4913210"/>
            <a:ext cx="4791530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31393DB-8371-4387-A8EC-2615FF130D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13123" y="1855084"/>
            <a:ext cx="4770892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99783B38-5869-4574-94FE-E400012AFA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13123" y="2619616"/>
            <a:ext cx="4770892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45568D9C-380F-4EA2-A943-1561234300F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13123" y="3384148"/>
            <a:ext cx="4770892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F94A476-3E40-44D5-849D-9149AE38EF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13123" y="4148680"/>
            <a:ext cx="4770892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D4BA337-FE74-4504-AED8-E2CC58C5919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13123" y="4913210"/>
            <a:ext cx="4770892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C4498E7-85C7-4EBC-8FD5-08BDE47C7D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7987" y="1855085"/>
            <a:ext cx="619200" cy="619200"/>
          </a:xfrm>
          <a:prstGeom prst="ellipse">
            <a:avLst/>
          </a:prstGeom>
          <a:solidFill>
            <a:schemeClr val="accent3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59993301-BB5C-4073-82B0-2E2A86C582B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07987" y="2619550"/>
            <a:ext cx="619200" cy="619200"/>
          </a:xfrm>
          <a:prstGeom prst="ellipse">
            <a:avLst/>
          </a:prstGeom>
          <a:solidFill>
            <a:schemeClr val="accent1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867C4299-E81F-47CC-8EFA-DE7F90F2AE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07987" y="3384015"/>
            <a:ext cx="619200" cy="619200"/>
          </a:xfrm>
          <a:prstGeom prst="ellipse">
            <a:avLst/>
          </a:prstGeom>
          <a:solidFill>
            <a:schemeClr val="accent4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F92FE5A-57F1-4CA6-B785-65C9290E4C5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7987" y="4148480"/>
            <a:ext cx="619200" cy="619200"/>
          </a:xfrm>
          <a:prstGeom prst="ellipse">
            <a:avLst/>
          </a:prstGeom>
          <a:solidFill>
            <a:schemeClr val="tx2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C3D325C-591F-418A-8501-373F5B47CED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07987" y="4912946"/>
            <a:ext cx="619200" cy="619200"/>
          </a:xfrm>
          <a:prstGeom prst="ellipse">
            <a:avLst/>
          </a:prstGeom>
          <a:solidFill>
            <a:schemeClr val="tx1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DBE959E3-A230-4A45-A44D-0D2600F04D7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52624" y="1855085"/>
            <a:ext cx="619200" cy="619200"/>
          </a:xfrm>
          <a:prstGeom prst="ellipse">
            <a:avLst/>
          </a:prstGeom>
          <a:solidFill>
            <a:schemeClr val="accent3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230A569-D2BE-47C9-B23B-242F9BCE4D3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2624" y="2619550"/>
            <a:ext cx="619200" cy="619200"/>
          </a:xfrm>
          <a:prstGeom prst="ellipse">
            <a:avLst/>
          </a:prstGeom>
          <a:solidFill>
            <a:schemeClr val="accent1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739DA513-4AAC-49D0-8CF4-9D051E2AF09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52624" y="3384015"/>
            <a:ext cx="619200" cy="619200"/>
          </a:xfrm>
          <a:prstGeom prst="ellipse">
            <a:avLst/>
          </a:prstGeom>
          <a:solidFill>
            <a:schemeClr val="accent4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937A5709-9C0F-4D22-8682-F42BE67C6E0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52624" y="4148480"/>
            <a:ext cx="619200" cy="619200"/>
          </a:xfrm>
          <a:prstGeom prst="ellipse">
            <a:avLst/>
          </a:prstGeom>
          <a:solidFill>
            <a:schemeClr val="tx2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7ECA727-3B31-4369-859E-288CA12C15D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52624" y="4912946"/>
            <a:ext cx="619200" cy="619200"/>
          </a:xfrm>
          <a:prstGeom prst="ellipse">
            <a:avLst/>
          </a:prstGeom>
          <a:solidFill>
            <a:schemeClr val="tx1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96">
            <a:extLst>
              <a:ext uri="{FF2B5EF4-FFF2-40B4-BE49-F238E27FC236}">
                <a16:creationId xmlns:a16="http://schemas.microsoft.com/office/drawing/2014/main" id="{0AEE188C-F765-43DC-982D-6659ECB23541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9503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817">
          <p15:clr>
            <a:srgbClr val="A4A3A4"/>
          </p15:clr>
        </p15:guide>
        <p15:guide id="6" pos="3876">
          <p15:clr>
            <a:srgbClr val="A4A3A4"/>
          </p15:clr>
        </p15:guide>
        <p15:guide id="11" orient="horz" pos="890" userDrawn="1">
          <p15:clr>
            <a:srgbClr val="C35EA4"/>
          </p15:clr>
        </p15:guide>
        <p15:guide id="12" orient="horz" pos="981" userDrawn="1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 Poi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35B2-3D27-4FA3-B863-05E4C9624A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CF1364-95FC-4822-BD65-0519B5DD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FF9A92-5BDB-40F9-8C9E-94BECF28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89D6A8-8E5C-4277-8893-0A9C079431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7958" y="1855084"/>
            <a:ext cx="2848430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874EA9-D333-4FE9-8140-0BC9274C46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67958" y="2619616"/>
            <a:ext cx="2848430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5478868-AD6E-4BF2-A5D5-4419F0FE3D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67958" y="3384148"/>
            <a:ext cx="2848430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B341191-B235-4FEE-8692-7439683F49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67958" y="4148680"/>
            <a:ext cx="2848430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2EA25F2-ECC7-41D2-B459-804B882ADE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67958" y="4913210"/>
            <a:ext cx="2848430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31393DB-8371-4387-A8EC-2615FF130D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20063" y="1855084"/>
            <a:ext cx="2847600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99783B38-5869-4574-94FE-E400012AFA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20063" y="2619616"/>
            <a:ext cx="2847600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45568D9C-380F-4EA2-A943-1561234300F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63" y="3384148"/>
            <a:ext cx="2847600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F94A476-3E40-44D5-849D-9149AE38EF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63" y="4148680"/>
            <a:ext cx="2847600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D4BA337-FE74-4504-AED8-E2CC58C5919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63" y="4913210"/>
            <a:ext cx="2847600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C4498E7-85C7-4EBC-8FD5-08BDE47C7D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7987" y="1855085"/>
            <a:ext cx="619200" cy="619200"/>
          </a:xfrm>
          <a:prstGeom prst="ellipse">
            <a:avLst/>
          </a:prstGeom>
          <a:solidFill>
            <a:schemeClr val="accent3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59993301-BB5C-4073-82B0-2E2A86C582B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07987" y="2619550"/>
            <a:ext cx="619200" cy="619200"/>
          </a:xfrm>
          <a:prstGeom prst="ellipse">
            <a:avLst/>
          </a:prstGeom>
          <a:solidFill>
            <a:schemeClr val="accent1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867C4299-E81F-47CC-8EFA-DE7F90F2AE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07987" y="3384015"/>
            <a:ext cx="619200" cy="619200"/>
          </a:xfrm>
          <a:prstGeom prst="ellipse">
            <a:avLst/>
          </a:prstGeom>
          <a:solidFill>
            <a:schemeClr val="accent4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F92FE5A-57F1-4CA6-B785-65C9290E4C5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7987" y="4148480"/>
            <a:ext cx="619200" cy="619200"/>
          </a:xfrm>
          <a:prstGeom prst="ellipse">
            <a:avLst/>
          </a:prstGeom>
          <a:solidFill>
            <a:schemeClr val="tx2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C3D325C-591F-418A-8501-373F5B47CED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07987" y="4912946"/>
            <a:ext cx="619200" cy="619200"/>
          </a:xfrm>
          <a:prstGeom prst="ellipse">
            <a:avLst/>
          </a:prstGeom>
          <a:solidFill>
            <a:schemeClr val="tx1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DBE959E3-A230-4A45-A44D-0D2600F04D7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224338" y="1855085"/>
            <a:ext cx="619200" cy="619200"/>
          </a:xfrm>
          <a:prstGeom prst="ellipse">
            <a:avLst/>
          </a:prstGeom>
          <a:solidFill>
            <a:schemeClr val="accent3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230A569-D2BE-47C9-B23B-242F9BCE4D3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224338" y="2619550"/>
            <a:ext cx="619200" cy="619200"/>
          </a:xfrm>
          <a:prstGeom prst="ellipse">
            <a:avLst/>
          </a:prstGeom>
          <a:solidFill>
            <a:schemeClr val="accent1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739DA513-4AAC-49D0-8CF4-9D051E2AF09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24338" y="3384015"/>
            <a:ext cx="619200" cy="619200"/>
          </a:xfrm>
          <a:prstGeom prst="ellipse">
            <a:avLst/>
          </a:prstGeom>
          <a:solidFill>
            <a:schemeClr val="accent4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937A5709-9C0F-4D22-8682-F42BE67C6E0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224338" y="4148480"/>
            <a:ext cx="619200" cy="619200"/>
          </a:xfrm>
          <a:prstGeom prst="ellipse">
            <a:avLst/>
          </a:prstGeom>
          <a:solidFill>
            <a:schemeClr val="tx2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7ECA727-3B31-4369-859E-288CA12C15D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224338" y="4912946"/>
            <a:ext cx="619200" cy="619200"/>
          </a:xfrm>
          <a:prstGeom prst="ellipse">
            <a:avLst/>
          </a:prstGeom>
          <a:solidFill>
            <a:schemeClr val="tx1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66D5D0B-8507-41D4-B07A-4D81EA4DF8D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075613" y="1855085"/>
            <a:ext cx="619200" cy="619200"/>
          </a:xfrm>
          <a:prstGeom prst="ellipse">
            <a:avLst/>
          </a:prstGeom>
          <a:solidFill>
            <a:schemeClr val="accent3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96AA8459-802A-4E1F-B3C2-5F7D48D6176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36412" y="1855084"/>
            <a:ext cx="2847600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B072082-F611-45F4-9707-131025E1592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5613" y="2619550"/>
            <a:ext cx="619200" cy="619200"/>
          </a:xfrm>
          <a:prstGeom prst="ellipse">
            <a:avLst/>
          </a:prstGeom>
          <a:solidFill>
            <a:schemeClr val="accent1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BA81CD7D-79E5-4A02-918A-AA4E603045F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36413" y="2619616"/>
            <a:ext cx="2847600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17C86CC8-847B-4B3C-896A-7251C406355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75613" y="3384015"/>
            <a:ext cx="619200" cy="619200"/>
          </a:xfrm>
          <a:prstGeom prst="ellipse">
            <a:avLst/>
          </a:prstGeom>
          <a:solidFill>
            <a:schemeClr val="accent4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3E23F247-51F4-4A6E-96AF-5D5EA047E63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36413" y="3384148"/>
            <a:ext cx="2847600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E9973869-3F65-4CBC-AE60-4DB14F89BC2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075613" y="4148480"/>
            <a:ext cx="619200" cy="619200"/>
          </a:xfrm>
          <a:prstGeom prst="ellipse">
            <a:avLst/>
          </a:prstGeom>
          <a:solidFill>
            <a:schemeClr val="tx2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D77C0CF7-146D-42B3-A853-A86442F4882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936413" y="4148680"/>
            <a:ext cx="2847600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BCA8B1CC-0D3D-4149-8BBC-DCA9258CD40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075613" y="4912946"/>
            <a:ext cx="619200" cy="619200"/>
          </a:xfrm>
          <a:prstGeom prst="ellipse">
            <a:avLst/>
          </a:prstGeom>
          <a:solidFill>
            <a:schemeClr val="tx1"/>
          </a:solidFill>
        </p:spPr>
        <p:txBody>
          <a:bodyPr wrap="none" bIns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9ED415F2-FE91-45A2-90CA-FD24FBE2066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936412" y="4913210"/>
            <a:ext cx="2847600" cy="618672"/>
          </a:xfrm>
        </p:spPr>
        <p:txBody>
          <a:bodyPr bIns="0" anchor="ctr" anchorCtr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item</a:t>
            </a:r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4348663-4319-4C79-B6B2-A03D4D4B5FE5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5069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2593" userDrawn="1">
          <p15:clr>
            <a:srgbClr val="A4A3A4"/>
          </p15:clr>
        </p15:guide>
        <p15:guide id="6" pos="2661" userDrawn="1">
          <p15:clr>
            <a:srgbClr val="A4A3A4"/>
          </p15:clr>
        </p15:guide>
        <p15:guide id="11" orient="horz" pos="890" userDrawn="1">
          <p15:clr>
            <a:srgbClr val="C35EA4"/>
          </p15:clr>
        </p15:guide>
        <p15:guide id="12" orient="horz" pos="981" userDrawn="1">
          <p15:clr>
            <a:srgbClr val="C35EA4"/>
          </p15:clr>
        </p15:guide>
        <p15:guide id="13" pos="5019" userDrawn="1">
          <p15:clr>
            <a:srgbClr val="A4A3A4"/>
          </p15:clr>
        </p15:guide>
        <p15:guide id="14" pos="5087" userDrawn="1">
          <p15:clr>
            <a:srgbClr val="A4A3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22DA5D-EC7E-40C3-8862-3E3748AD6C3A}"/>
              </a:ext>
            </a:extLst>
          </p:cNvPr>
          <p:cNvSpPr txBox="1">
            <a:spLocks/>
          </p:cNvSpPr>
          <p:nvPr userDrawn="1"/>
        </p:nvSpPr>
        <p:spPr>
          <a:xfrm>
            <a:off x="1257304" y="769811"/>
            <a:ext cx="9677394" cy="531837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9600"/>
              <a:t>Do not use layouts</a:t>
            </a:r>
            <a:br>
              <a:rPr lang="en-US" sz="9600"/>
            </a:br>
            <a:r>
              <a:rPr lang="en-US" sz="9600"/>
              <a:t>in this section appearing after this point. </a:t>
            </a:r>
          </a:p>
        </p:txBody>
      </p:sp>
      <p:sp>
        <p:nvSpPr>
          <p:cNvPr id="3" name="DO NOT DELETE (BRANDIN)">
            <a:extLst>
              <a:ext uri="{FF2B5EF4-FFF2-40B4-BE49-F238E27FC236}">
                <a16:creationId xmlns:a16="http://schemas.microsoft.com/office/drawing/2014/main" id="{4F00B38B-C25C-3A44-ACA0-371764ACD89F}"/>
              </a:ext>
            </a:extLst>
          </p:cNvPr>
          <p:cNvSpPr/>
          <p:nvPr userDrawn="1"/>
        </p:nvSpPr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en-US" err="1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8042380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 Numbered 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490770-1E9F-4154-86B8-9247C8AC17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9531307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582333 w 12192000"/>
              <a:gd name="connsiteY3" fmla="*/ 6858000 h 6858000"/>
              <a:gd name="connsiteX4" fmla="*/ 9627483 w 12192000"/>
              <a:gd name="connsiteY4" fmla="*/ 6825894 h 6858000"/>
              <a:gd name="connsiteX5" fmla="*/ 11321144 w 12192000"/>
              <a:gd name="connsiteY5" fmla="*/ 3447143 h 6858000"/>
              <a:gd name="connsiteX6" fmla="*/ 9627483 w 12192000"/>
              <a:gd name="connsiteY6" fmla="*/ 68393 h 6858000"/>
              <a:gd name="connsiteX7" fmla="*/ 0 w 12192000"/>
              <a:gd name="connsiteY7" fmla="*/ 0 h 6858000"/>
              <a:gd name="connsiteX8" fmla="*/ 4678180 w 12192000"/>
              <a:gd name="connsiteY8" fmla="*/ 0 h 6858000"/>
              <a:gd name="connsiteX9" fmla="*/ 4582003 w 12192000"/>
              <a:gd name="connsiteY9" fmla="*/ 68393 h 6858000"/>
              <a:gd name="connsiteX10" fmla="*/ 2888342 w 12192000"/>
              <a:gd name="connsiteY10" fmla="*/ 3447143 h 6858000"/>
              <a:gd name="connsiteX11" fmla="*/ 4582003 w 12192000"/>
              <a:gd name="connsiteY11" fmla="*/ 6825894 h 6858000"/>
              <a:gd name="connsiteX12" fmla="*/ 4627153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953130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82333" y="6858000"/>
                </a:lnTo>
                <a:lnTo>
                  <a:pt x="9627483" y="6825894"/>
                </a:lnTo>
                <a:cubicBezTo>
                  <a:pt x="10655639" y="6056982"/>
                  <a:pt x="11321144" y="4829781"/>
                  <a:pt x="11321144" y="3447143"/>
                </a:cubicBezTo>
                <a:cubicBezTo>
                  <a:pt x="11321144" y="2064505"/>
                  <a:pt x="10655639" y="837304"/>
                  <a:pt x="9627483" y="68393"/>
                </a:cubicBezTo>
                <a:close/>
                <a:moveTo>
                  <a:pt x="0" y="0"/>
                </a:moveTo>
                <a:lnTo>
                  <a:pt x="4678180" y="0"/>
                </a:lnTo>
                <a:lnTo>
                  <a:pt x="4582003" y="68393"/>
                </a:lnTo>
                <a:cubicBezTo>
                  <a:pt x="3553847" y="837304"/>
                  <a:pt x="2888342" y="2064505"/>
                  <a:pt x="2888342" y="3447143"/>
                </a:cubicBezTo>
                <a:cubicBezTo>
                  <a:pt x="2888342" y="4829781"/>
                  <a:pt x="3553847" y="6056982"/>
                  <a:pt x="4582003" y="6825894"/>
                </a:cubicBezTo>
                <a:lnTo>
                  <a:pt x="46271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2400" err="1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394839-4297-4B2C-9E5E-9464FC4D3472}"/>
              </a:ext>
            </a:extLst>
          </p:cNvPr>
          <p:cNvSpPr txBox="1"/>
          <p:nvPr userDrawn="1"/>
        </p:nvSpPr>
        <p:spPr>
          <a:xfrm>
            <a:off x="407988" y="1711099"/>
            <a:ext cx="3510869" cy="106113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F862C7-016C-487C-A2DE-DA5794F6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F6869-948B-479F-A153-EECB535C0D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BB903B74-502C-44C7-9EA2-4E8D1C33DE77}"/>
              </a:ext>
            </a:extLst>
          </p:cNvPr>
          <p:cNvSpPr txBox="1">
            <a:spLocks/>
          </p:cNvSpPr>
          <p:nvPr userDrawn="1"/>
        </p:nvSpPr>
        <p:spPr>
          <a:xfrm>
            <a:off x="11597151" y="6303999"/>
            <a:ext cx="294812" cy="355098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45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2547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/>
              <a:t> </a:t>
            </a:r>
          </a:p>
        </p:txBody>
      </p:sp>
      <p:sp>
        <p:nvSpPr>
          <p:cNvPr id="17" name="Item 1">
            <a:extLst>
              <a:ext uri="{FF2B5EF4-FFF2-40B4-BE49-F238E27FC236}">
                <a16:creationId xmlns:a16="http://schemas.microsoft.com/office/drawing/2014/main" id="{5B98A680-6773-43B0-954D-2C033446C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1063" y="1377723"/>
            <a:ext cx="5905500" cy="64633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18" name="Item 2">
            <a:extLst>
              <a:ext uri="{FF2B5EF4-FFF2-40B4-BE49-F238E27FC236}">
                <a16:creationId xmlns:a16="http://schemas.microsoft.com/office/drawing/2014/main" id="{C88A5D62-B6BA-4488-A4CD-0D84437AB1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1063" y="2250423"/>
            <a:ext cx="5905500" cy="64633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19" name="Item 3">
            <a:extLst>
              <a:ext uri="{FF2B5EF4-FFF2-40B4-BE49-F238E27FC236}">
                <a16:creationId xmlns:a16="http://schemas.microsoft.com/office/drawing/2014/main" id="{828CF371-6871-4098-A3A8-48392AFE7B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1063" y="3123123"/>
            <a:ext cx="5905500" cy="64633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20" name="Item 4">
            <a:extLst>
              <a:ext uri="{FF2B5EF4-FFF2-40B4-BE49-F238E27FC236}">
                <a16:creationId xmlns:a16="http://schemas.microsoft.com/office/drawing/2014/main" id="{4B689727-BF5A-44A3-814C-E7859935BD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1063" y="3995823"/>
            <a:ext cx="5905500" cy="64633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21" name="Item 5">
            <a:extLst>
              <a:ext uri="{FF2B5EF4-FFF2-40B4-BE49-F238E27FC236}">
                <a16:creationId xmlns:a16="http://schemas.microsoft.com/office/drawing/2014/main" id="{9EC66708-ABCA-4E5C-BBDA-A3E8D603A8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1063" y="4868523"/>
            <a:ext cx="5905500" cy="64633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33" name="#1">
            <a:extLst>
              <a:ext uri="{FF2B5EF4-FFF2-40B4-BE49-F238E27FC236}">
                <a16:creationId xmlns:a16="http://schemas.microsoft.com/office/drawing/2014/main" id="{EEFFE13B-7B99-487A-87CD-BD496112F1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3425" y="1330088"/>
            <a:ext cx="741600" cy="741600"/>
          </a:xfrm>
          <a:prstGeom prst="ellipse">
            <a:avLst/>
          </a:prstGeom>
          <a:solidFill>
            <a:schemeClr val="bg1"/>
          </a:solidFill>
        </p:spPr>
        <p:txBody>
          <a:bodyPr wrap="none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4" name="#2">
            <a:extLst>
              <a:ext uri="{FF2B5EF4-FFF2-40B4-BE49-F238E27FC236}">
                <a16:creationId xmlns:a16="http://schemas.microsoft.com/office/drawing/2014/main" id="{AA3DE202-796A-4A7F-BC20-0327D16A52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01069" y="2202788"/>
            <a:ext cx="741600" cy="741600"/>
          </a:xfrm>
          <a:prstGeom prst="ellipse">
            <a:avLst/>
          </a:prstGeom>
          <a:solidFill>
            <a:schemeClr val="bg1"/>
          </a:solidFill>
        </p:spPr>
        <p:txBody>
          <a:bodyPr wrap="none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5" name="#3">
            <a:extLst>
              <a:ext uri="{FF2B5EF4-FFF2-40B4-BE49-F238E27FC236}">
                <a16:creationId xmlns:a16="http://schemas.microsoft.com/office/drawing/2014/main" id="{1653EFEB-6F6D-43AA-A743-2A76CFC4E9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01069" y="3075488"/>
            <a:ext cx="741600" cy="741600"/>
          </a:xfrm>
          <a:prstGeom prst="ellipse">
            <a:avLst/>
          </a:prstGeom>
          <a:solidFill>
            <a:schemeClr val="bg1"/>
          </a:solidFill>
        </p:spPr>
        <p:txBody>
          <a:bodyPr wrap="none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6" name="#4">
            <a:extLst>
              <a:ext uri="{FF2B5EF4-FFF2-40B4-BE49-F238E27FC236}">
                <a16:creationId xmlns:a16="http://schemas.microsoft.com/office/drawing/2014/main" id="{23FDDDB5-9B5D-41A1-82EB-94A01BBEE7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1069" y="3948188"/>
            <a:ext cx="741600" cy="741600"/>
          </a:xfrm>
          <a:prstGeom prst="ellipse">
            <a:avLst/>
          </a:prstGeom>
          <a:solidFill>
            <a:schemeClr val="bg1"/>
          </a:solidFill>
        </p:spPr>
        <p:txBody>
          <a:bodyPr wrap="none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7" name="#5">
            <a:extLst>
              <a:ext uri="{FF2B5EF4-FFF2-40B4-BE49-F238E27FC236}">
                <a16:creationId xmlns:a16="http://schemas.microsoft.com/office/drawing/2014/main" id="{7B451C41-DD76-4869-B434-D7FD651EE6F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01069" y="4820888"/>
            <a:ext cx="741600" cy="741600"/>
          </a:xfrm>
          <a:prstGeom prst="ellipse">
            <a:avLst/>
          </a:prstGeom>
          <a:solidFill>
            <a:schemeClr val="bg1"/>
          </a:solidFill>
        </p:spPr>
        <p:txBody>
          <a:bodyPr wrap="none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3539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65" userDrawn="1">
          <p15:clr>
            <a:srgbClr val="A4A3A4"/>
          </p15:clr>
        </p15:guide>
        <p15:guide id="2" pos="2955" userDrawn="1">
          <p15:clr>
            <a:srgbClr val="A4A3A4"/>
          </p15:clr>
        </p15:guide>
        <p15:guide id="6" pos="6675" userDrawn="1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Point Numbered 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490770-1E9F-4154-86B8-9247C8AC17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9531307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582333 w 12192000"/>
              <a:gd name="connsiteY3" fmla="*/ 6858000 h 6858000"/>
              <a:gd name="connsiteX4" fmla="*/ 9627483 w 12192000"/>
              <a:gd name="connsiteY4" fmla="*/ 6825894 h 6858000"/>
              <a:gd name="connsiteX5" fmla="*/ 11321144 w 12192000"/>
              <a:gd name="connsiteY5" fmla="*/ 3447143 h 6858000"/>
              <a:gd name="connsiteX6" fmla="*/ 9627483 w 12192000"/>
              <a:gd name="connsiteY6" fmla="*/ 68393 h 6858000"/>
              <a:gd name="connsiteX7" fmla="*/ 0 w 12192000"/>
              <a:gd name="connsiteY7" fmla="*/ 0 h 6858000"/>
              <a:gd name="connsiteX8" fmla="*/ 4678180 w 12192000"/>
              <a:gd name="connsiteY8" fmla="*/ 0 h 6858000"/>
              <a:gd name="connsiteX9" fmla="*/ 4582003 w 12192000"/>
              <a:gd name="connsiteY9" fmla="*/ 68393 h 6858000"/>
              <a:gd name="connsiteX10" fmla="*/ 2888342 w 12192000"/>
              <a:gd name="connsiteY10" fmla="*/ 3447143 h 6858000"/>
              <a:gd name="connsiteX11" fmla="*/ 4582003 w 12192000"/>
              <a:gd name="connsiteY11" fmla="*/ 6825894 h 6858000"/>
              <a:gd name="connsiteX12" fmla="*/ 4627153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953130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82333" y="6858000"/>
                </a:lnTo>
                <a:lnTo>
                  <a:pt x="9627483" y="6825894"/>
                </a:lnTo>
                <a:cubicBezTo>
                  <a:pt x="10655639" y="6056982"/>
                  <a:pt x="11321144" y="4829781"/>
                  <a:pt x="11321144" y="3447143"/>
                </a:cubicBezTo>
                <a:cubicBezTo>
                  <a:pt x="11321144" y="2064505"/>
                  <a:pt x="10655639" y="837304"/>
                  <a:pt x="9627483" y="68393"/>
                </a:cubicBezTo>
                <a:close/>
                <a:moveTo>
                  <a:pt x="0" y="0"/>
                </a:moveTo>
                <a:lnTo>
                  <a:pt x="4678180" y="0"/>
                </a:lnTo>
                <a:lnTo>
                  <a:pt x="4582003" y="68393"/>
                </a:lnTo>
                <a:cubicBezTo>
                  <a:pt x="3553847" y="837304"/>
                  <a:pt x="2888342" y="2064505"/>
                  <a:pt x="2888342" y="3447143"/>
                </a:cubicBezTo>
                <a:cubicBezTo>
                  <a:pt x="2888342" y="4829781"/>
                  <a:pt x="3553847" y="6056982"/>
                  <a:pt x="4582003" y="6825894"/>
                </a:cubicBezTo>
                <a:lnTo>
                  <a:pt x="46271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2400" err="1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394839-4297-4B2C-9E5E-9464FC4D3472}"/>
              </a:ext>
            </a:extLst>
          </p:cNvPr>
          <p:cNvSpPr txBox="1"/>
          <p:nvPr userDrawn="1"/>
        </p:nvSpPr>
        <p:spPr>
          <a:xfrm>
            <a:off x="407988" y="1711099"/>
            <a:ext cx="3510869" cy="106113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F862C7-016C-487C-A2DE-DA5794F6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F6869-948B-479F-A153-EECB535C0D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BB903B74-502C-44C7-9EA2-4E8D1C33DE77}"/>
              </a:ext>
            </a:extLst>
          </p:cNvPr>
          <p:cNvSpPr txBox="1">
            <a:spLocks/>
          </p:cNvSpPr>
          <p:nvPr userDrawn="1"/>
        </p:nvSpPr>
        <p:spPr>
          <a:xfrm>
            <a:off x="11597151" y="6303999"/>
            <a:ext cx="294812" cy="355098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45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2547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/>
              <a:t> </a:t>
            </a:r>
          </a:p>
        </p:txBody>
      </p:sp>
      <p:sp>
        <p:nvSpPr>
          <p:cNvPr id="17" name="Item 1">
            <a:extLst>
              <a:ext uri="{FF2B5EF4-FFF2-40B4-BE49-F238E27FC236}">
                <a16:creationId xmlns:a16="http://schemas.microsoft.com/office/drawing/2014/main" id="{5B98A680-6773-43B0-954D-2C033446C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1064" y="1377723"/>
            <a:ext cx="2449512" cy="64633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18" name="Item 2">
            <a:extLst>
              <a:ext uri="{FF2B5EF4-FFF2-40B4-BE49-F238E27FC236}">
                <a16:creationId xmlns:a16="http://schemas.microsoft.com/office/drawing/2014/main" id="{C88A5D62-B6BA-4488-A4CD-0D84437AB1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1064" y="2250423"/>
            <a:ext cx="2449512" cy="64633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19" name="Item 3">
            <a:extLst>
              <a:ext uri="{FF2B5EF4-FFF2-40B4-BE49-F238E27FC236}">
                <a16:creationId xmlns:a16="http://schemas.microsoft.com/office/drawing/2014/main" id="{828CF371-6871-4098-A3A8-48392AFE7B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1064" y="3123123"/>
            <a:ext cx="2449512" cy="64633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20" name="Item 4">
            <a:extLst>
              <a:ext uri="{FF2B5EF4-FFF2-40B4-BE49-F238E27FC236}">
                <a16:creationId xmlns:a16="http://schemas.microsoft.com/office/drawing/2014/main" id="{4B689727-BF5A-44A3-814C-E7859935BD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1064" y="3995823"/>
            <a:ext cx="2449512" cy="64633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21" name="Item 5">
            <a:extLst>
              <a:ext uri="{FF2B5EF4-FFF2-40B4-BE49-F238E27FC236}">
                <a16:creationId xmlns:a16="http://schemas.microsoft.com/office/drawing/2014/main" id="{9EC66708-ABCA-4E5C-BBDA-A3E8D603A8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1064" y="4868523"/>
            <a:ext cx="2449512" cy="64633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33" name="#1">
            <a:extLst>
              <a:ext uri="{FF2B5EF4-FFF2-40B4-BE49-F238E27FC236}">
                <a16:creationId xmlns:a16="http://schemas.microsoft.com/office/drawing/2014/main" id="{EEFFE13B-7B99-487A-87CD-BD496112F1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3425" y="1330088"/>
            <a:ext cx="741600" cy="741600"/>
          </a:xfrm>
          <a:prstGeom prst="ellipse">
            <a:avLst/>
          </a:prstGeom>
          <a:solidFill>
            <a:schemeClr val="bg1"/>
          </a:solidFill>
        </p:spPr>
        <p:txBody>
          <a:bodyPr wrap="none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4" name="#2">
            <a:extLst>
              <a:ext uri="{FF2B5EF4-FFF2-40B4-BE49-F238E27FC236}">
                <a16:creationId xmlns:a16="http://schemas.microsoft.com/office/drawing/2014/main" id="{AA3DE202-796A-4A7F-BC20-0327D16A52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01069" y="2202788"/>
            <a:ext cx="741600" cy="741600"/>
          </a:xfrm>
          <a:prstGeom prst="ellipse">
            <a:avLst/>
          </a:prstGeom>
          <a:solidFill>
            <a:schemeClr val="bg1"/>
          </a:solidFill>
        </p:spPr>
        <p:txBody>
          <a:bodyPr wrap="none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5" name="#3">
            <a:extLst>
              <a:ext uri="{FF2B5EF4-FFF2-40B4-BE49-F238E27FC236}">
                <a16:creationId xmlns:a16="http://schemas.microsoft.com/office/drawing/2014/main" id="{1653EFEB-6F6D-43AA-A743-2A76CFC4E9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01069" y="3075488"/>
            <a:ext cx="741600" cy="741600"/>
          </a:xfrm>
          <a:prstGeom prst="ellipse">
            <a:avLst/>
          </a:prstGeom>
          <a:solidFill>
            <a:schemeClr val="bg1"/>
          </a:solidFill>
        </p:spPr>
        <p:txBody>
          <a:bodyPr wrap="none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6" name="#4">
            <a:extLst>
              <a:ext uri="{FF2B5EF4-FFF2-40B4-BE49-F238E27FC236}">
                <a16:creationId xmlns:a16="http://schemas.microsoft.com/office/drawing/2014/main" id="{23FDDDB5-9B5D-41A1-82EB-94A01BBEE7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1069" y="3948188"/>
            <a:ext cx="741600" cy="741600"/>
          </a:xfrm>
          <a:prstGeom prst="ellipse">
            <a:avLst/>
          </a:prstGeom>
          <a:solidFill>
            <a:schemeClr val="bg1"/>
          </a:solidFill>
        </p:spPr>
        <p:txBody>
          <a:bodyPr wrap="none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7" name="#5">
            <a:extLst>
              <a:ext uri="{FF2B5EF4-FFF2-40B4-BE49-F238E27FC236}">
                <a16:creationId xmlns:a16="http://schemas.microsoft.com/office/drawing/2014/main" id="{7B451C41-DD76-4869-B434-D7FD651EE6F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01069" y="4820888"/>
            <a:ext cx="741600" cy="741600"/>
          </a:xfrm>
          <a:prstGeom prst="ellipse">
            <a:avLst/>
          </a:prstGeom>
          <a:solidFill>
            <a:schemeClr val="bg1"/>
          </a:solidFill>
        </p:spPr>
        <p:txBody>
          <a:bodyPr wrap="none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#1">
            <a:extLst>
              <a:ext uri="{FF2B5EF4-FFF2-40B4-BE49-F238E27FC236}">
                <a16:creationId xmlns:a16="http://schemas.microsoft.com/office/drawing/2014/main" id="{D712D594-9838-406B-A423-AF4DD95756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49767" y="1330088"/>
            <a:ext cx="741600" cy="741600"/>
          </a:xfrm>
          <a:prstGeom prst="ellipse">
            <a:avLst/>
          </a:prstGeom>
          <a:solidFill>
            <a:schemeClr val="bg1"/>
          </a:solidFill>
        </p:spPr>
        <p:txBody>
          <a:bodyPr wrap="none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Item 1">
            <a:extLst>
              <a:ext uri="{FF2B5EF4-FFF2-40B4-BE49-F238E27FC236}">
                <a16:creationId xmlns:a16="http://schemas.microsoft.com/office/drawing/2014/main" id="{E6CEC2E2-69F8-4E94-8A78-4CB2C44BE2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48638" y="1377723"/>
            <a:ext cx="2449108" cy="64633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25" name="#2">
            <a:extLst>
              <a:ext uri="{FF2B5EF4-FFF2-40B4-BE49-F238E27FC236}">
                <a16:creationId xmlns:a16="http://schemas.microsoft.com/office/drawing/2014/main" id="{9C539EB1-7CB2-4B63-A266-4C0098CBF3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49767" y="2202788"/>
            <a:ext cx="741600" cy="741600"/>
          </a:xfrm>
          <a:prstGeom prst="ellipse">
            <a:avLst/>
          </a:prstGeom>
          <a:solidFill>
            <a:schemeClr val="bg1"/>
          </a:solidFill>
        </p:spPr>
        <p:txBody>
          <a:bodyPr wrap="none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Item 2">
            <a:extLst>
              <a:ext uri="{FF2B5EF4-FFF2-40B4-BE49-F238E27FC236}">
                <a16:creationId xmlns:a16="http://schemas.microsoft.com/office/drawing/2014/main" id="{AD0564E3-8F86-49E2-84DB-5271D2B5D0F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48638" y="2250423"/>
            <a:ext cx="2449108" cy="64633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27" name="#3">
            <a:extLst>
              <a:ext uri="{FF2B5EF4-FFF2-40B4-BE49-F238E27FC236}">
                <a16:creationId xmlns:a16="http://schemas.microsoft.com/office/drawing/2014/main" id="{468DB777-D486-47FF-8915-A1BD7EAB2E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60251" y="3075488"/>
            <a:ext cx="741600" cy="741600"/>
          </a:xfrm>
          <a:prstGeom prst="ellipse">
            <a:avLst/>
          </a:prstGeom>
          <a:solidFill>
            <a:schemeClr val="bg1"/>
          </a:solidFill>
        </p:spPr>
        <p:txBody>
          <a:bodyPr wrap="none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8" name="Item 3">
            <a:extLst>
              <a:ext uri="{FF2B5EF4-FFF2-40B4-BE49-F238E27FC236}">
                <a16:creationId xmlns:a16="http://schemas.microsoft.com/office/drawing/2014/main" id="{1F101C97-3320-4673-B65E-60BE340BE2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48638" y="3123123"/>
            <a:ext cx="2449108" cy="64633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29" name="#4">
            <a:extLst>
              <a:ext uri="{FF2B5EF4-FFF2-40B4-BE49-F238E27FC236}">
                <a16:creationId xmlns:a16="http://schemas.microsoft.com/office/drawing/2014/main" id="{10E34633-765D-4D5E-8A35-2F58A27D67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249767" y="3948188"/>
            <a:ext cx="741600" cy="741600"/>
          </a:xfrm>
          <a:prstGeom prst="ellipse">
            <a:avLst/>
          </a:prstGeom>
          <a:solidFill>
            <a:schemeClr val="bg1"/>
          </a:solidFill>
        </p:spPr>
        <p:txBody>
          <a:bodyPr wrap="none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0" name="Item 4">
            <a:extLst>
              <a:ext uri="{FF2B5EF4-FFF2-40B4-BE49-F238E27FC236}">
                <a16:creationId xmlns:a16="http://schemas.microsoft.com/office/drawing/2014/main" id="{BE74248F-3763-4D40-BD11-9233C6D6F7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48638" y="3995823"/>
            <a:ext cx="2449108" cy="64633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31" name="#5">
            <a:extLst>
              <a:ext uri="{FF2B5EF4-FFF2-40B4-BE49-F238E27FC236}">
                <a16:creationId xmlns:a16="http://schemas.microsoft.com/office/drawing/2014/main" id="{8C35DA81-F9B8-4AF3-BB7D-CB9A25260F0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60251" y="4820888"/>
            <a:ext cx="741600" cy="741600"/>
          </a:xfrm>
          <a:prstGeom prst="ellipse">
            <a:avLst/>
          </a:prstGeom>
          <a:solidFill>
            <a:schemeClr val="bg1"/>
          </a:solidFill>
        </p:spPr>
        <p:txBody>
          <a:bodyPr wrap="none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2" name="Item 5">
            <a:extLst>
              <a:ext uri="{FF2B5EF4-FFF2-40B4-BE49-F238E27FC236}">
                <a16:creationId xmlns:a16="http://schemas.microsoft.com/office/drawing/2014/main" id="{1E2B1BEC-0BC1-49C0-9CFD-6FC1D63EB6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48638" y="4868523"/>
            <a:ext cx="2449108" cy="64633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762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65" userDrawn="1">
          <p15:clr>
            <a:srgbClr val="A4A3A4"/>
          </p15:clr>
        </p15:guide>
        <p15:guide id="2" pos="2955" userDrawn="1">
          <p15:clr>
            <a:srgbClr val="A4A3A4"/>
          </p15:clr>
        </p15:guide>
        <p15:guide id="6" pos="6675" userDrawn="1">
          <p15:clr>
            <a:srgbClr val="A4A3A4"/>
          </p15:clr>
        </p15:guide>
        <p15:guide id="7" pos="4498" userDrawn="1">
          <p15:clr>
            <a:srgbClr val="A4A3A4"/>
          </p15:clr>
        </p15:guide>
        <p15:guide id="8" pos="5042" userDrawn="1">
          <p15:clr>
            <a:srgbClr val="A4A3A4"/>
          </p15:clr>
        </p15:guide>
        <p15:guide id="9" pos="5133" userDrawn="1">
          <p15:clr>
            <a:srgbClr val="A4A3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 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490770-1E9F-4154-86B8-9247C8AC17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9531307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582333 w 12192000"/>
              <a:gd name="connsiteY3" fmla="*/ 6858000 h 6858000"/>
              <a:gd name="connsiteX4" fmla="*/ 9627483 w 12192000"/>
              <a:gd name="connsiteY4" fmla="*/ 6825894 h 6858000"/>
              <a:gd name="connsiteX5" fmla="*/ 11321144 w 12192000"/>
              <a:gd name="connsiteY5" fmla="*/ 3447143 h 6858000"/>
              <a:gd name="connsiteX6" fmla="*/ 9627483 w 12192000"/>
              <a:gd name="connsiteY6" fmla="*/ 68393 h 6858000"/>
              <a:gd name="connsiteX7" fmla="*/ 0 w 12192000"/>
              <a:gd name="connsiteY7" fmla="*/ 0 h 6858000"/>
              <a:gd name="connsiteX8" fmla="*/ 4678180 w 12192000"/>
              <a:gd name="connsiteY8" fmla="*/ 0 h 6858000"/>
              <a:gd name="connsiteX9" fmla="*/ 4582003 w 12192000"/>
              <a:gd name="connsiteY9" fmla="*/ 68393 h 6858000"/>
              <a:gd name="connsiteX10" fmla="*/ 2888342 w 12192000"/>
              <a:gd name="connsiteY10" fmla="*/ 3447143 h 6858000"/>
              <a:gd name="connsiteX11" fmla="*/ 4582003 w 12192000"/>
              <a:gd name="connsiteY11" fmla="*/ 6825894 h 6858000"/>
              <a:gd name="connsiteX12" fmla="*/ 4627153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953130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82333" y="6858000"/>
                </a:lnTo>
                <a:lnTo>
                  <a:pt x="9627483" y="6825894"/>
                </a:lnTo>
                <a:cubicBezTo>
                  <a:pt x="10655639" y="6056982"/>
                  <a:pt x="11321144" y="4829781"/>
                  <a:pt x="11321144" y="3447143"/>
                </a:cubicBezTo>
                <a:cubicBezTo>
                  <a:pt x="11321144" y="2064505"/>
                  <a:pt x="10655639" y="837304"/>
                  <a:pt x="9627483" y="68393"/>
                </a:cubicBezTo>
                <a:close/>
                <a:moveTo>
                  <a:pt x="0" y="0"/>
                </a:moveTo>
                <a:lnTo>
                  <a:pt x="4678180" y="0"/>
                </a:lnTo>
                <a:lnTo>
                  <a:pt x="4582003" y="68393"/>
                </a:lnTo>
                <a:cubicBezTo>
                  <a:pt x="3553847" y="837304"/>
                  <a:pt x="2888342" y="2064505"/>
                  <a:pt x="2888342" y="3447143"/>
                </a:cubicBezTo>
                <a:cubicBezTo>
                  <a:pt x="2888342" y="4829781"/>
                  <a:pt x="3553847" y="6056982"/>
                  <a:pt x="4582003" y="6825894"/>
                </a:cubicBezTo>
                <a:lnTo>
                  <a:pt x="46271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2400" err="1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394839-4297-4B2C-9E5E-9464FC4D3472}"/>
              </a:ext>
            </a:extLst>
          </p:cNvPr>
          <p:cNvSpPr txBox="1"/>
          <p:nvPr userDrawn="1"/>
        </p:nvSpPr>
        <p:spPr>
          <a:xfrm>
            <a:off x="407988" y="1711099"/>
            <a:ext cx="3510869" cy="106113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F862C7-016C-487C-A2DE-DA5794F6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F6869-948B-479F-A153-EECB535C0D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BB903B74-502C-44C7-9EA2-4E8D1C33DE77}"/>
              </a:ext>
            </a:extLst>
          </p:cNvPr>
          <p:cNvSpPr txBox="1">
            <a:spLocks/>
          </p:cNvSpPr>
          <p:nvPr userDrawn="1"/>
        </p:nvSpPr>
        <p:spPr>
          <a:xfrm>
            <a:off x="11597151" y="6303999"/>
            <a:ext cx="294812" cy="355098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45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2547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/>
              <a:t> 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5B98A680-6773-43B0-954D-2C033446C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11563" y="1488522"/>
            <a:ext cx="6985000" cy="424732"/>
          </a:xfrm>
          <a:noFill/>
          <a:ln w="12700">
            <a:noFill/>
          </a:ln>
          <a:effectLst/>
        </p:spPr>
        <p:txBody>
          <a:bodyPr lIns="0" rIns="0" anchor="t" anchorCtr="0"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88A5D62-B6BA-4488-A4CD-0D84437AB1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1563" y="2361222"/>
            <a:ext cx="6985000" cy="424732"/>
          </a:xfrm>
          <a:noFill/>
          <a:ln>
            <a:noFill/>
          </a:ln>
          <a:effectLst/>
        </p:spPr>
        <p:txBody>
          <a:bodyPr lIns="0" rIns="0" anchor="t" anchorCtr="0"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28CF371-6871-4098-A3A8-48392AFE7B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563" y="3233922"/>
            <a:ext cx="6985000" cy="424732"/>
          </a:xfrm>
          <a:noFill/>
          <a:ln>
            <a:noFill/>
          </a:ln>
          <a:effectLst/>
        </p:spPr>
        <p:txBody>
          <a:bodyPr lIns="0" rIns="0" anchor="t" anchorCtr="0"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B689727-BF5A-44A3-814C-E7859935BD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1563" y="4106622"/>
            <a:ext cx="6985000" cy="424732"/>
          </a:xfrm>
          <a:noFill/>
          <a:ln>
            <a:noFill/>
          </a:ln>
          <a:effectLst/>
        </p:spPr>
        <p:txBody>
          <a:bodyPr lIns="0" rIns="0" anchor="t" anchorCtr="0"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EC66708-ABCA-4E5C-BBDA-A3E8D603A8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11563" y="4979322"/>
            <a:ext cx="6985000" cy="424732"/>
          </a:xfrm>
          <a:noFill/>
          <a:ln>
            <a:noFill/>
          </a:ln>
          <a:effectLst/>
        </p:spPr>
        <p:txBody>
          <a:bodyPr lIns="0" rIns="0" anchor="t" anchorCtr="0"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3524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275" userDrawn="1">
          <p15:clr>
            <a:srgbClr val="A4A3A4"/>
          </p15:clr>
        </p15:guide>
        <p15:guide id="6" pos="6698" userDrawn="1">
          <p15:clr>
            <a:srgbClr val="A4A3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Point 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490770-1E9F-4154-86B8-9247C8AC17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9531307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582333 w 12192000"/>
              <a:gd name="connsiteY3" fmla="*/ 6858000 h 6858000"/>
              <a:gd name="connsiteX4" fmla="*/ 9627483 w 12192000"/>
              <a:gd name="connsiteY4" fmla="*/ 6825894 h 6858000"/>
              <a:gd name="connsiteX5" fmla="*/ 11321144 w 12192000"/>
              <a:gd name="connsiteY5" fmla="*/ 3447143 h 6858000"/>
              <a:gd name="connsiteX6" fmla="*/ 9627483 w 12192000"/>
              <a:gd name="connsiteY6" fmla="*/ 68393 h 6858000"/>
              <a:gd name="connsiteX7" fmla="*/ 0 w 12192000"/>
              <a:gd name="connsiteY7" fmla="*/ 0 h 6858000"/>
              <a:gd name="connsiteX8" fmla="*/ 4678180 w 12192000"/>
              <a:gd name="connsiteY8" fmla="*/ 0 h 6858000"/>
              <a:gd name="connsiteX9" fmla="*/ 4582003 w 12192000"/>
              <a:gd name="connsiteY9" fmla="*/ 68393 h 6858000"/>
              <a:gd name="connsiteX10" fmla="*/ 2888342 w 12192000"/>
              <a:gd name="connsiteY10" fmla="*/ 3447143 h 6858000"/>
              <a:gd name="connsiteX11" fmla="*/ 4582003 w 12192000"/>
              <a:gd name="connsiteY11" fmla="*/ 6825894 h 6858000"/>
              <a:gd name="connsiteX12" fmla="*/ 4627153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953130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82333" y="6858000"/>
                </a:lnTo>
                <a:lnTo>
                  <a:pt x="9627483" y="6825894"/>
                </a:lnTo>
                <a:cubicBezTo>
                  <a:pt x="10655639" y="6056982"/>
                  <a:pt x="11321144" y="4829781"/>
                  <a:pt x="11321144" y="3447143"/>
                </a:cubicBezTo>
                <a:cubicBezTo>
                  <a:pt x="11321144" y="2064505"/>
                  <a:pt x="10655639" y="837304"/>
                  <a:pt x="9627483" y="68393"/>
                </a:cubicBezTo>
                <a:close/>
                <a:moveTo>
                  <a:pt x="0" y="0"/>
                </a:moveTo>
                <a:lnTo>
                  <a:pt x="4678180" y="0"/>
                </a:lnTo>
                <a:lnTo>
                  <a:pt x="4582003" y="68393"/>
                </a:lnTo>
                <a:cubicBezTo>
                  <a:pt x="3553847" y="837304"/>
                  <a:pt x="2888342" y="2064505"/>
                  <a:pt x="2888342" y="3447143"/>
                </a:cubicBezTo>
                <a:cubicBezTo>
                  <a:pt x="2888342" y="4829781"/>
                  <a:pt x="3553847" y="6056982"/>
                  <a:pt x="4582003" y="6825894"/>
                </a:cubicBezTo>
                <a:lnTo>
                  <a:pt x="46271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2400" err="1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394839-4297-4B2C-9E5E-9464FC4D3472}"/>
              </a:ext>
            </a:extLst>
          </p:cNvPr>
          <p:cNvSpPr txBox="1"/>
          <p:nvPr userDrawn="1"/>
        </p:nvSpPr>
        <p:spPr>
          <a:xfrm>
            <a:off x="407988" y="1711099"/>
            <a:ext cx="3510869" cy="106113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F862C7-016C-487C-A2DE-DA5794F6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F6869-948B-479F-A153-EECB535C0D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BB903B74-502C-44C7-9EA2-4E8D1C33DE77}"/>
              </a:ext>
            </a:extLst>
          </p:cNvPr>
          <p:cNvSpPr txBox="1">
            <a:spLocks/>
          </p:cNvSpPr>
          <p:nvPr userDrawn="1"/>
        </p:nvSpPr>
        <p:spPr>
          <a:xfrm>
            <a:off x="11597151" y="6303999"/>
            <a:ext cx="294812" cy="355098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45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2547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/>
              <a:t> 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5B98A680-6773-43B0-954D-2C033446C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11563" y="1488523"/>
            <a:ext cx="3348037" cy="424732"/>
          </a:xfrm>
          <a:noFill/>
          <a:ln>
            <a:noFill/>
          </a:ln>
          <a:effectLst/>
        </p:spPr>
        <p:txBody>
          <a:bodyPr lIns="0" rIns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88A5D62-B6BA-4488-A4CD-0D84437AB1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1563" y="2361223"/>
            <a:ext cx="3348037" cy="424732"/>
          </a:xfrm>
          <a:noFill/>
          <a:ln>
            <a:noFill/>
          </a:ln>
          <a:effectLst/>
        </p:spPr>
        <p:txBody>
          <a:bodyPr lIns="0" rIns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28CF371-6871-4098-A3A8-48392AFE7B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563" y="3233923"/>
            <a:ext cx="3348037" cy="424732"/>
          </a:xfrm>
          <a:noFill/>
          <a:ln>
            <a:noFill/>
          </a:ln>
          <a:effectLst/>
        </p:spPr>
        <p:txBody>
          <a:bodyPr lIns="0" rIns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B689727-BF5A-44A3-814C-E7859935BD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1563" y="4106623"/>
            <a:ext cx="3348037" cy="424732"/>
          </a:xfrm>
          <a:noFill/>
          <a:ln>
            <a:noFill/>
          </a:ln>
          <a:effectLst/>
        </p:spPr>
        <p:txBody>
          <a:bodyPr lIns="0" rIns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EC66708-ABCA-4E5C-BBDA-A3E8D603A8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11563" y="4979323"/>
            <a:ext cx="3348037" cy="424732"/>
          </a:xfrm>
          <a:noFill/>
          <a:ln>
            <a:noFill/>
          </a:ln>
          <a:effectLst/>
        </p:spPr>
        <p:txBody>
          <a:bodyPr lIns="0" rIns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819AF5B-E47A-4ACD-8D8C-52AD38CE5B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83449" y="1488522"/>
            <a:ext cx="3348037" cy="4247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r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47691383-ECAA-4F80-A331-7B599A1F5D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3449" y="2361222"/>
            <a:ext cx="3348037" cy="4247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r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EB794D8-6580-4801-92C4-B9CDBE015B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83449" y="3233922"/>
            <a:ext cx="3348037" cy="4247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r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D49BB865-6EA1-4E1B-A365-5C4C9B6EA8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83449" y="4106622"/>
            <a:ext cx="3348037" cy="4247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r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19D7038-1075-4AFC-AF51-44462E8C84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3449" y="4979322"/>
            <a:ext cx="3348037" cy="4247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r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agenda item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9636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75" userDrawn="1">
          <p15:clr>
            <a:srgbClr val="A4A3A4"/>
          </p15:clr>
        </p15:guide>
        <p15:guide id="3" pos="4588" userDrawn="1">
          <p15:clr>
            <a:srgbClr val="A4A3A4"/>
          </p15:clr>
        </p15:guide>
        <p15:guide id="5" pos="4384" userDrawn="1">
          <p15:clr>
            <a:srgbClr val="A4A3A4"/>
          </p15:clr>
        </p15:guide>
        <p15:guide id="6" pos="6698" userDrawn="1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22DA5D-EC7E-40C3-8862-3E3748AD6C3A}"/>
              </a:ext>
            </a:extLst>
          </p:cNvPr>
          <p:cNvSpPr txBox="1">
            <a:spLocks/>
          </p:cNvSpPr>
          <p:nvPr userDrawn="1"/>
        </p:nvSpPr>
        <p:spPr>
          <a:xfrm>
            <a:off x="1257304" y="769811"/>
            <a:ext cx="9677394" cy="531837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9600"/>
              <a:t>Do not use layouts</a:t>
            </a:r>
            <a:br>
              <a:rPr lang="en-US" sz="9600"/>
            </a:br>
            <a:r>
              <a:rPr lang="en-US" sz="9600"/>
              <a:t>in this section appearing after this point. </a:t>
            </a:r>
          </a:p>
        </p:txBody>
      </p:sp>
      <p:sp>
        <p:nvSpPr>
          <p:cNvPr id="3" name="DO NOT DELETE (BRANDIN)">
            <a:extLst>
              <a:ext uri="{FF2B5EF4-FFF2-40B4-BE49-F238E27FC236}">
                <a16:creationId xmlns:a16="http://schemas.microsoft.com/office/drawing/2014/main" id="{A47BD16A-294C-6E4F-BEDB-E99B3D28E5E6}"/>
              </a:ext>
            </a:extLst>
          </p:cNvPr>
          <p:cNvSpPr/>
          <p:nvPr userDrawn="1"/>
        </p:nvSpPr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en-US" err="1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559919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FFF0-7218-4B33-8DFC-E37157D920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8323" y="555585"/>
            <a:ext cx="5615354" cy="5614274"/>
          </a:xfrm>
          <a:prstGeom prst="ellipse">
            <a:avLst/>
          </a:prstGeom>
          <a:solidFill>
            <a:schemeClr val="bg1"/>
          </a:solidFill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key statement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8931D2-AD7B-454A-86A6-EA48B20C0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FD97D-3F39-4649-B10A-ECD97F37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48095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Speaker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E263FC4-B3BF-4198-B246-A58FF8C1DA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24450" y="3875819"/>
            <a:ext cx="2555875" cy="359517"/>
          </a:xfrm>
        </p:spPr>
        <p:txBody>
          <a:bodyPr bIns="36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112D1D8-F166-4F88-B507-30219E1A1C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76878" y="1071349"/>
            <a:ext cx="1066598" cy="106659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635B2-3D27-4FA3-B863-05E4C9624A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813447"/>
            <a:ext cx="3049588" cy="1231106"/>
          </a:xfrm>
        </p:spPr>
        <p:txBody>
          <a:bodyPr anchor="ctr" anchorCtr="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CF1364-95FC-4822-BD65-0519B5DD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FF9A92-5BDB-40F9-8C9E-94BECF28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040238-DCC8-4532-9AE6-EB7C834F336E}"/>
              </a:ext>
            </a:extLst>
          </p:cNvPr>
          <p:cNvCxnSpPr/>
          <p:nvPr userDrawn="1"/>
        </p:nvCxnSpPr>
        <p:spPr>
          <a:xfrm>
            <a:off x="3540125" y="1071349"/>
            <a:ext cx="0" cy="51383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235135AB-5B49-4A2B-A09B-EFF95FECF8D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82152" y="1071349"/>
            <a:ext cx="1066598" cy="106659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4FF349B1-3542-4E59-B8B3-3852BB36BF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982152" y="2400382"/>
            <a:ext cx="1066598" cy="1066597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1B1FC8CD-D4CE-4E11-90DE-BDAEAE7935B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76878" y="3729415"/>
            <a:ext cx="1066598" cy="1066597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B9366CB7-32DA-4E9E-99FC-DE95447593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982152" y="5058448"/>
            <a:ext cx="1066598" cy="1066597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72F775E8-A22B-4C7B-A7AF-7A6E5B4B25A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82152" y="3729415"/>
            <a:ext cx="1066598" cy="1066597"/>
          </a:xfrm>
          <a:prstGeom prst="ellipse">
            <a:avLst/>
          </a:prstGeom>
          <a:blipFill>
            <a:blip r:embed="rId8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98BEEA61-F657-4A84-A5AD-517F0892DC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876878" y="2400382"/>
            <a:ext cx="1066598" cy="1066597"/>
          </a:xfrm>
          <a:prstGeom prst="ellipse">
            <a:avLst/>
          </a:prstGeom>
          <a:blipFill>
            <a:blip r:embed="rId9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10BDC96E-E4BB-46C7-8B26-69C0CC4A1DA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876878" y="5058448"/>
            <a:ext cx="1066598" cy="1066597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9" name="Text Placeholder 57">
            <a:extLst>
              <a:ext uri="{FF2B5EF4-FFF2-40B4-BE49-F238E27FC236}">
                <a16:creationId xmlns:a16="http://schemas.microsoft.com/office/drawing/2014/main" id="{7C4BEF10-7F26-49CE-9D86-B24AFAE8B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24450" y="4258687"/>
            <a:ext cx="2555875" cy="313350"/>
          </a:xfrm>
        </p:spPr>
        <p:txBody>
          <a:bodyPr tIns="3600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job title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A0245B7A-36B7-48DD-8BF2-091A694BA5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24450" y="1217967"/>
            <a:ext cx="2555875" cy="359517"/>
          </a:xfrm>
        </p:spPr>
        <p:txBody>
          <a:bodyPr bIns="36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1" name="Text Placeholder 57">
            <a:extLst>
              <a:ext uri="{FF2B5EF4-FFF2-40B4-BE49-F238E27FC236}">
                <a16:creationId xmlns:a16="http://schemas.microsoft.com/office/drawing/2014/main" id="{B12401EB-21B8-49A0-87B6-9030A3923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24450" y="1600835"/>
            <a:ext cx="2555875" cy="313350"/>
          </a:xfrm>
        </p:spPr>
        <p:txBody>
          <a:bodyPr tIns="3600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job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B1E36713-F111-4648-B34F-AAFF8DEC16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24450" y="2546786"/>
            <a:ext cx="2555875" cy="359517"/>
          </a:xfrm>
        </p:spPr>
        <p:txBody>
          <a:bodyPr bIns="36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3" name="Text Placeholder 57">
            <a:extLst>
              <a:ext uri="{FF2B5EF4-FFF2-40B4-BE49-F238E27FC236}">
                <a16:creationId xmlns:a16="http://schemas.microsoft.com/office/drawing/2014/main" id="{C7941355-3F61-4691-8CBE-A8EE5B41B8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24450" y="2929654"/>
            <a:ext cx="2555875" cy="313350"/>
          </a:xfrm>
        </p:spPr>
        <p:txBody>
          <a:bodyPr tIns="3600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job title</a:t>
            </a:r>
          </a:p>
        </p:txBody>
      </p:sp>
      <p:sp>
        <p:nvSpPr>
          <p:cNvPr id="64" name="Text Placeholder 57">
            <a:extLst>
              <a:ext uri="{FF2B5EF4-FFF2-40B4-BE49-F238E27FC236}">
                <a16:creationId xmlns:a16="http://schemas.microsoft.com/office/drawing/2014/main" id="{D4C3AF58-54F1-4682-B4D9-555CBA584B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28138" y="1217967"/>
            <a:ext cx="2555875" cy="359517"/>
          </a:xfrm>
        </p:spPr>
        <p:txBody>
          <a:bodyPr bIns="36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5" name="Text Placeholder 57">
            <a:extLst>
              <a:ext uri="{FF2B5EF4-FFF2-40B4-BE49-F238E27FC236}">
                <a16:creationId xmlns:a16="http://schemas.microsoft.com/office/drawing/2014/main" id="{A102C3EE-ADA7-4748-833E-59DB5769D8D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28138" y="1600835"/>
            <a:ext cx="2555875" cy="313350"/>
          </a:xfrm>
        </p:spPr>
        <p:txBody>
          <a:bodyPr tIns="3600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job title</a:t>
            </a:r>
          </a:p>
        </p:txBody>
      </p:sp>
      <p:sp>
        <p:nvSpPr>
          <p:cNvPr id="66" name="Text Placeholder 57">
            <a:extLst>
              <a:ext uri="{FF2B5EF4-FFF2-40B4-BE49-F238E27FC236}">
                <a16:creationId xmlns:a16="http://schemas.microsoft.com/office/drawing/2014/main" id="{93F601CD-C12B-4912-A9BA-1EECAE448C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24450" y="5204852"/>
            <a:ext cx="2555875" cy="359517"/>
          </a:xfrm>
        </p:spPr>
        <p:txBody>
          <a:bodyPr bIns="36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7" name="Text Placeholder 57">
            <a:extLst>
              <a:ext uri="{FF2B5EF4-FFF2-40B4-BE49-F238E27FC236}">
                <a16:creationId xmlns:a16="http://schemas.microsoft.com/office/drawing/2014/main" id="{20C48A33-763A-47D3-A206-1BBD3A417D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24450" y="5587720"/>
            <a:ext cx="2555875" cy="313350"/>
          </a:xfrm>
        </p:spPr>
        <p:txBody>
          <a:bodyPr tIns="3600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job title</a:t>
            </a:r>
          </a:p>
        </p:txBody>
      </p:sp>
      <p:sp>
        <p:nvSpPr>
          <p:cNvPr id="68" name="Text Placeholder 57">
            <a:extLst>
              <a:ext uri="{FF2B5EF4-FFF2-40B4-BE49-F238E27FC236}">
                <a16:creationId xmlns:a16="http://schemas.microsoft.com/office/drawing/2014/main" id="{D875C94D-753C-4332-A792-6237EEC1F04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28138" y="2546786"/>
            <a:ext cx="2555875" cy="359517"/>
          </a:xfrm>
        </p:spPr>
        <p:txBody>
          <a:bodyPr bIns="36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9" name="Text Placeholder 57">
            <a:extLst>
              <a:ext uri="{FF2B5EF4-FFF2-40B4-BE49-F238E27FC236}">
                <a16:creationId xmlns:a16="http://schemas.microsoft.com/office/drawing/2014/main" id="{B06D4D8C-8568-423B-AABB-FB8BD683AC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28138" y="2929654"/>
            <a:ext cx="2555875" cy="313350"/>
          </a:xfrm>
        </p:spPr>
        <p:txBody>
          <a:bodyPr tIns="3600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job title</a:t>
            </a:r>
          </a:p>
        </p:txBody>
      </p:sp>
      <p:sp>
        <p:nvSpPr>
          <p:cNvPr id="70" name="Text Placeholder 57">
            <a:extLst>
              <a:ext uri="{FF2B5EF4-FFF2-40B4-BE49-F238E27FC236}">
                <a16:creationId xmlns:a16="http://schemas.microsoft.com/office/drawing/2014/main" id="{7D2B1B3D-7A06-472C-AAC7-C6D547DD800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28138" y="3875819"/>
            <a:ext cx="2555875" cy="359517"/>
          </a:xfrm>
        </p:spPr>
        <p:txBody>
          <a:bodyPr bIns="36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71" name="Text Placeholder 57">
            <a:extLst>
              <a:ext uri="{FF2B5EF4-FFF2-40B4-BE49-F238E27FC236}">
                <a16:creationId xmlns:a16="http://schemas.microsoft.com/office/drawing/2014/main" id="{AD040565-F4BF-45F9-8EB6-02C700DE64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28138" y="4258687"/>
            <a:ext cx="2555875" cy="313350"/>
          </a:xfrm>
        </p:spPr>
        <p:txBody>
          <a:bodyPr tIns="3600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job title</a:t>
            </a:r>
          </a:p>
        </p:txBody>
      </p:sp>
      <p:sp>
        <p:nvSpPr>
          <p:cNvPr id="72" name="Text Placeholder 57">
            <a:extLst>
              <a:ext uri="{FF2B5EF4-FFF2-40B4-BE49-F238E27FC236}">
                <a16:creationId xmlns:a16="http://schemas.microsoft.com/office/drawing/2014/main" id="{DB9F8BAF-B545-4D72-ADD4-886DC007051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28138" y="5204852"/>
            <a:ext cx="2555875" cy="359517"/>
          </a:xfrm>
        </p:spPr>
        <p:txBody>
          <a:bodyPr bIns="36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73" name="Text Placeholder 57">
            <a:extLst>
              <a:ext uri="{FF2B5EF4-FFF2-40B4-BE49-F238E27FC236}">
                <a16:creationId xmlns:a16="http://schemas.microsoft.com/office/drawing/2014/main" id="{B0791138-7275-41D5-B115-CD52C7354E2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28138" y="5587720"/>
            <a:ext cx="2555875" cy="313350"/>
          </a:xfrm>
        </p:spPr>
        <p:txBody>
          <a:bodyPr tIns="3600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job title</a:t>
            </a:r>
          </a:p>
        </p:txBody>
      </p:sp>
      <p:sp>
        <p:nvSpPr>
          <p:cNvPr id="31" name="Text Placeholder 96">
            <a:extLst>
              <a:ext uri="{FF2B5EF4-FFF2-40B4-BE49-F238E27FC236}">
                <a16:creationId xmlns:a16="http://schemas.microsoft.com/office/drawing/2014/main" id="{B049F64B-628A-48DE-84B4-38397AAB7DC3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4854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30">
          <p15:clr>
            <a:srgbClr val="C35EA4"/>
          </p15:clr>
        </p15:guide>
        <p15:guide id="3" pos="4838">
          <p15:clr>
            <a:srgbClr val="A4A3A4"/>
          </p15:clr>
        </p15:guide>
        <p15:guide id="4" pos="5700">
          <p15:clr>
            <a:srgbClr val="A4A3A4"/>
          </p15:clr>
        </p15:guide>
        <p15:guide id="5" pos="3114">
          <p15:clr>
            <a:srgbClr val="A4A3A4"/>
          </p15:clr>
        </p15:guide>
        <p15:guide id="7" pos="3228">
          <p15:clr>
            <a:srgbClr val="A4A3A4"/>
          </p15:clr>
        </p15:guide>
        <p15:guide id="10" pos="5813">
          <p15:clr>
            <a:srgbClr val="A4A3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eaker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112D1D8-F166-4F88-B507-30219E1A1C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00663" y="2188096"/>
            <a:ext cx="1066598" cy="106659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635B2-3D27-4FA3-B863-05E4C9624A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813447"/>
            <a:ext cx="3049588" cy="1231106"/>
          </a:xfrm>
        </p:spPr>
        <p:txBody>
          <a:bodyPr anchor="ctr" anchorCtr="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CF1364-95FC-4822-BD65-0519B5DD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FF9A92-5BDB-40F9-8C9E-94BECF28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040238-DCC8-4532-9AE6-EB7C834F336E}"/>
              </a:ext>
            </a:extLst>
          </p:cNvPr>
          <p:cNvCxnSpPr/>
          <p:nvPr userDrawn="1"/>
        </p:nvCxnSpPr>
        <p:spPr>
          <a:xfrm>
            <a:off x="3540125" y="1071349"/>
            <a:ext cx="0" cy="51383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1B1FC8CD-D4CE-4E11-90DE-BDAEAE7935B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72775" y="2144743"/>
            <a:ext cx="1066598" cy="106659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98BEEA61-F657-4A84-A5AD-517F0892DC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35926" y="2188096"/>
            <a:ext cx="1066598" cy="1066597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A0245B7A-36B7-48DD-8BF2-091A694BA5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28138" y="3541524"/>
            <a:ext cx="2555875" cy="359517"/>
          </a:xfrm>
        </p:spPr>
        <p:txBody>
          <a:bodyPr bIns="36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1" name="Text Placeholder 57">
            <a:extLst>
              <a:ext uri="{FF2B5EF4-FFF2-40B4-BE49-F238E27FC236}">
                <a16:creationId xmlns:a16="http://schemas.microsoft.com/office/drawing/2014/main" id="{B12401EB-21B8-49A0-87B6-9030A3923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28138" y="3924392"/>
            <a:ext cx="2555875" cy="313350"/>
          </a:xfrm>
        </p:spPr>
        <p:txBody>
          <a:bodyPr tIns="3600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job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B1E36713-F111-4648-B34F-AAFF8DEC16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56026" y="3541524"/>
            <a:ext cx="2555875" cy="359517"/>
          </a:xfrm>
        </p:spPr>
        <p:txBody>
          <a:bodyPr bIns="36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3" name="Text Placeholder 57">
            <a:extLst>
              <a:ext uri="{FF2B5EF4-FFF2-40B4-BE49-F238E27FC236}">
                <a16:creationId xmlns:a16="http://schemas.microsoft.com/office/drawing/2014/main" id="{C7941355-3F61-4691-8CBE-A8EE5B41B8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56026" y="3924392"/>
            <a:ext cx="2555875" cy="313350"/>
          </a:xfrm>
        </p:spPr>
        <p:txBody>
          <a:bodyPr tIns="3600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job title</a:t>
            </a:r>
          </a:p>
        </p:txBody>
      </p:sp>
      <p:sp>
        <p:nvSpPr>
          <p:cNvPr id="64" name="Text Placeholder 57">
            <a:extLst>
              <a:ext uri="{FF2B5EF4-FFF2-40B4-BE49-F238E27FC236}">
                <a16:creationId xmlns:a16="http://schemas.microsoft.com/office/drawing/2014/main" id="{D4C3AF58-54F1-4682-B4D9-555CBA584B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92875" y="3541524"/>
            <a:ext cx="2555875" cy="359517"/>
          </a:xfrm>
        </p:spPr>
        <p:txBody>
          <a:bodyPr bIns="36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5" name="Text Placeholder 57">
            <a:extLst>
              <a:ext uri="{FF2B5EF4-FFF2-40B4-BE49-F238E27FC236}">
                <a16:creationId xmlns:a16="http://schemas.microsoft.com/office/drawing/2014/main" id="{A102C3EE-ADA7-4748-833E-59DB5769D8D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92875" y="3924392"/>
            <a:ext cx="2555875" cy="313350"/>
          </a:xfrm>
        </p:spPr>
        <p:txBody>
          <a:bodyPr tIns="3600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job title</a:t>
            </a:r>
          </a:p>
        </p:txBody>
      </p:sp>
      <p:sp>
        <p:nvSpPr>
          <p:cNvPr id="31" name="Text Placeholder 96">
            <a:extLst>
              <a:ext uri="{FF2B5EF4-FFF2-40B4-BE49-F238E27FC236}">
                <a16:creationId xmlns:a16="http://schemas.microsoft.com/office/drawing/2014/main" id="{36C08F25-EA22-4E4E-83B5-7858728FD103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7201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30">
          <p15:clr>
            <a:srgbClr val="C35EA4"/>
          </p15:clr>
        </p15:guide>
        <p15:guide id="3" pos="4089" userDrawn="1">
          <p15:clr>
            <a:srgbClr val="A4A3A4"/>
          </p15:clr>
        </p15:guide>
        <p15:guide id="4" pos="5700">
          <p15:clr>
            <a:srgbClr val="A4A3A4"/>
          </p15:clr>
        </p15:guide>
        <p15:guide id="5" pos="2366" userDrawn="1">
          <p15:clr>
            <a:srgbClr val="A4A3A4"/>
          </p15:clr>
        </p15:guide>
        <p15:guide id="7" pos="3976" userDrawn="1">
          <p15:clr>
            <a:srgbClr val="A4A3A4"/>
          </p15:clr>
        </p15:guide>
        <p15:guide id="10" pos="5813">
          <p15:clr>
            <a:srgbClr val="A4A3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Speakers (Dar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E263FC4-B3BF-4198-B246-A58FF8C1DA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24450" y="3875819"/>
            <a:ext cx="2555875" cy="359517"/>
          </a:xfrm>
        </p:spPr>
        <p:txBody>
          <a:bodyPr bIns="36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112D1D8-F166-4F88-B507-30219E1A1C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76878" y="1071349"/>
            <a:ext cx="1066598" cy="106659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635B2-3D27-4FA3-B863-05E4C9624A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813447"/>
            <a:ext cx="3049588" cy="1231106"/>
          </a:xfrm>
        </p:spPr>
        <p:txBody>
          <a:bodyPr anchor="ctr" anchorCtr="0">
            <a:spAutoFit/>
          </a:bodyPr>
          <a:lstStyle>
            <a:lvl1pPr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CF1364-95FC-4822-BD65-0519B5DD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FF9A92-5BDB-40F9-8C9E-94BECF28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040238-DCC8-4532-9AE6-EB7C834F336E}"/>
              </a:ext>
            </a:extLst>
          </p:cNvPr>
          <p:cNvCxnSpPr/>
          <p:nvPr userDrawn="1"/>
        </p:nvCxnSpPr>
        <p:spPr>
          <a:xfrm>
            <a:off x="3540125" y="1071349"/>
            <a:ext cx="0" cy="51383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235135AB-5B49-4A2B-A09B-EFF95FECF8D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82152" y="1071349"/>
            <a:ext cx="1066598" cy="106659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4FF349B1-3542-4E59-B8B3-3852BB36BF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982152" y="2400382"/>
            <a:ext cx="1066598" cy="1066597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1B1FC8CD-D4CE-4E11-90DE-BDAEAE7935B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76878" y="3729415"/>
            <a:ext cx="1066598" cy="1066597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B9366CB7-32DA-4E9E-99FC-DE95447593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982152" y="5058448"/>
            <a:ext cx="1066598" cy="1066597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72F775E8-A22B-4C7B-A7AF-7A6E5B4B25A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82152" y="3729415"/>
            <a:ext cx="1066598" cy="1066597"/>
          </a:xfrm>
          <a:prstGeom prst="ellipse">
            <a:avLst/>
          </a:prstGeom>
          <a:blipFill>
            <a:blip r:embed="rId8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98BEEA61-F657-4A84-A5AD-517F0892DC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876878" y="2400382"/>
            <a:ext cx="1066598" cy="1066597"/>
          </a:xfrm>
          <a:prstGeom prst="ellipse">
            <a:avLst/>
          </a:prstGeom>
          <a:blipFill>
            <a:blip r:embed="rId9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10BDC96E-E4BB-46C7-8B26-69C0CC4A1DA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876878" y="5058448"/>
            <a:ext cx="1066598" cy="1066597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9" name="Text Placeholder 57">
            <a:extLst>
              <a:ext uri="{FF2B5EF4-FFF2-40B4-BE49-F238E27FC236}">
                <a16:creationId xmlns:a16="http://schemas.microsoft.com/office/drawing/2014/main" id="{7C4BEF10-7F26-49CE-9D86-B24AFAE8B9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24450" y="4258687"/>
            <a:ext cx="2555875" cy="313350"/>
          </a:xfrm>
        </p:spPr>
        <p:txBody>
          <a:bodyPr tIns="3600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job title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A0245B7A-36B7-48DD-8BF2-091A694BA5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24450" y="1217967"/>
            <a:ext cx="2555875" cy="359517"/>
          </a:xfrm>
        </p:spPr>
        <p:txBody>
          <a:bodyPr bIns="36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1" name="Text Placeholder 57">
            <a:extLst>
              <a:ext uri="{FF2B5EF4-FFF2-40B4-BE49-F238E27FC236}">
                <a16:creationId xmlns:a16="http://schemas.microsoft.com/office/drawing/2014/main" id="{B12401EB-21B8-49A0-87B6-9030A3923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24450" y="1600835"/>
            <a:ext cx="2555875" cy="313350"/>
          </a:xfrm>
        </p:spPr>
        <p:txBody>
          <a:bodyPr tIns="3600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job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B1E36713-F111-4648-B34F-AAFF8DEC16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24450" y="2546786"/>
            <a:ext cx="2555875" cy="359517"/>
          </a:xfrm>
        </p:spPr>
        <p:txBody>
          <a:bodyPr bIns="36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3" name="Text Placeholder 57">
            <a:extLst>
              <a:ext uri="{FF2B5EF4-FFF2-40B4-BE49-F238E27FC236}">
                <a16:creationId xmlns:a16="http://schemas.microsoft.com/office/drawing/2014/main" id="{C7941355-3F61-4691-8CBE-A8EE5B41B8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24450" y="2929654"/>
            <a:ext cx="2555875" cy="313350"/>
          </a:xfrm>
        </p:spPr>
        <p:txBody>
          <a:bodyPr tIns="3600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job title</a:t>
            </a:r>
          </a:p>
        </p:txBody>
      </p:sp>
      <p:sp>
        <p:nvSpPr>
          <p:cNvPr id="64" name="Text Placeholder 57">
            <a:extLst>
              <a:ext uri="{FF2B5EF4-FFF2-40B4-BE49-F238E27FC236}">
                <a16:creationId xmlns:a16="http://schemas.microsoft.com/office/drawing/2014/main" id="{D4C3AF58-54F1-4682-B4D9-555CBA584B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28138" y="1217967"/>
            <a:ext cx="2555875" cy="359517"/>
          </a:xfrm>
        </p:spPr>
        <p:txBody>
          <a:bodyPr bIns="36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5" name="Text Placeholder 57">
            <a:extLst>
              <a:ext uri="{FF2B5EF4-FFF2-40B4-BE49-F238E27FC236}">
                <a16:creationId xmlns:a16="http://schemas.microsoft.com/office/drawing/2014/main" id="{A102C3EE-ADA7-4748-833E-59DB5769D8D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28138" y="1600835"/>
            <a:ext cx="2555875" cy="313350"/>
          </a:xfrm>
        </p:spPr>
        <p:txBody>
          <a:bodyPr tIns="3600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job title</a:t>
            </a:r>
          </a:p>
        </p:txBody>
      </p:sp>
      <p:sp>
        <p:nvSpPr>
          <p:cNvPr id="66" name="Text Placeholder 57">
            <a:extLst>
              <a:ext uri="{FF2B5EF4-FFF2-40B4-BE49-F238E27FC236}">
                <a16:creationId xmlns:a16="http://schemas.microsoft.com/office/drawing/2014/main" id="{93F601CD-C12B-4912-A9BA-1EECAE448C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24450" y="5204852"/>
            <a:ext cx="2555875" cy="359517"/>
          </a:xfrm>
        </p:spPr>
        <p:txBody>
          <a:bodyPr bIns="36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7" name="Text Placeholder 57">
            <a:extLst>
              <a:ext uri="{FF2B5EF4-FFF2-40B4-BE49-F238E27FC236}">
                <a16:creationId xmlns:a16="http://schemas.microsoft.com/office/drawing/2014/main" id="{20C48A33-763A-47D3-A206-1BBD3A417D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24450" y="5587720"/>
            <a:ext cx="2555875" cy="313350"/>
          </a:xfrm>
        </p:spPr>
        <p:txBody>
          <a:bodyPr tIns="3600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job title</a:t>
            </a:r>
          </a:p>
        </p:txBody>
      </p:sp>
      <p:sp>
        <p:nvSpPr>
          <p:cNvPr id="68" name="Text Placeholder 57">
            <a:extLst>
              <a:ext uri="{FF2B5EF4-FFF2-40B4-BE49-F238E27FC236}">
                <a16:creationId xmlns:a16="http://schemas.microsoft.com/office/drawing/2014/main" id="{D875C94D-753C-4332-A792-6237EEC1F04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28138" y="2546786"/>
            <a:ext cx="2555875" cy="359517"/>
          </a:xfrm>
        </p:spPr>
        <p:txBody>
          <a:bodyPr bIns="36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9" name="Text Placeholder 57">
            <a:extLst>
              <a:ext uri="{FF2B5EF4-FFF2-40B4-BE49-F238E27FC236}">
                <a16:creationId xmlns:a16="http://schemas.microsoft.com/office/drawing/2014/main" id="{B06D4D8C-8568-423B-AABB-FB8BD683AC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28138" y="2929654"/>
            <a:ext cx="2555875" cy="313350"/>
          </a:xfrm>
        </p:spPr>
        <p:txBody>
          <a:bodyPr tIns="3600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job title</a:t>
            </a:r>
          </a:p>
        </p:txBody>
      </p:sp>
      <p:sp>
        <p:nvSpPr>
          <p:cNvPr id="70" name="Text Placeholder 57">
            <a:extLst>
              <a:ext uri="{FF2B5EF4-FFF2-40B4-BE49-F238E27FC236}">
                <a16:creationId xmlns:a16="http://schemas.microsoft.com/office/drawing/2014/main" id="{7D2B1B3D-7A06-472C-AAC7-C6D547DD800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28138" y="3875819"/>
            <a:ext cx="2555875" cy="359517"/>
          </a:xfrm>
        </p:spPr>
        <p:txBody>
          <a:bodyPr bIns="36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71" name="Text Placeholder 57">
            <a:extLst>
              <a:ext uri="{FF2B5EF4-FFF2-40B4-BE49-F238E27FC236}">
                <a16:creationId xmlns:a16="http://schemas.microsoft.com/office/drawing/2014/main" id="{AD040565-F4BF-45F9-8EB6-02C700DE64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28138" y="4258687"/>
            <a:ext cx="2555875" cy="313350"/>
          </a:xfrm>
        </p:spPr>
        <p:txBody>
          <a:bodyPr tIns="3600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job title</a:t>
            </a:r>
          </a:p>
        </p:txBody>
      </p:sp>
      <p:sp>
        <p:nvSpPr>
          <p:cNvPr id="72" name="Text Placeholder 57">
            <a:extLst>
              <a:ext uri="{FF2B5EF4-FFF2-40B4-BE49-F238E27FC236}">
                <a16:creationId xmlns:a16="http://schemas.microsoft.com/office/drawing/2014/main" id="{DB9F8BAF-B545-4D72-ADD4-886DC007051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28138" y="5204852"/>
            <a:ext cx="2555875" cy="359517"/>
          </a:xfrm>
        </p:spPr>
        <p:txBody>
          <a:bodyPr bIns="36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73" name="Text Placeholder 57">
            <a:extLst>
              <a:ext uri="{FF2B5EF4-FFF2-40B4-BE49-F238E27FC236}">
                <a16:creationId xmlns:a16="http://schemas.microsoft.com/office/drawing/2014/main" id="{B0791138-7275-41D5-B115-CD52C7354E2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28138" y="5587720"/>
            <a:ext cx="2555875" cy="313350"/>
          </a:xfrm>
        </p:spPr>
        <p:txBody>
          <a:bodyPr tIns="3600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job title</a:t>
            </a:r>
          </a:p>
        </p:txBody>
      </p:sp>
      <p:sp>
        <p:nvSpPr>
          <p:cNvPr id="31" name="Text Placeholder 96">
            <a:extLst>
              <a:ext uri="{FF2B5EF4-FFF2-40B4-BE49-F238E27FC236}">
                <a16:creationId xmlns:a16="http://schemas.microsoft.com/office/drawing/2014/main" id="{B480DF74-92FB-4ECD-B23E-4C539F84744E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9413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30">
          <p15:clr>
            <a:srgbClr val="C35EA4"/>
          </p15:clr>
        </p15:guide>
        <p15:guide id="3" pos="4838">
          <p15:clr>
            <a:srgbClr val="A4A3A4"/>
          </p15:clr>
        </p15:guide>
        <p15:guide id="4" pos="5700">
          <p15:clr>
            <a:srgbClr val="A4A3A4"/>
          </p15:clr>
        </p15:guide>
        <p15:guide id="5" pos="3114">
          <p15:clr>
            <a:srgbClr val="A4A3A4"/>
          </p15:clr>
        </p15:guide>
        <p15:guide id="7" pos="3228">
          <p15:clr>
            <a:srgbClr val="A4A3A4"/>
          </p15:clr>
        </p15:guide>
        <p15:guide id="10" pos="5813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eakers (Dar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112D1D8-F166-4F88-B507-30219E1A1C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00663" y="2188096"/>
            <a:ext cx="1066598" cy="106659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635B2-3D27-4FA3-B863-05E4C9624A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813447"/>
            <a:ext cx="3049588" cy="1231106"/>
          </a:xfrm>
        </p:spPr>
        <p:txBody>
          <a:bodyPr anchor="ctr" anchorCtr="0">
            <a:spAutoFit/>
          </a:bodyPr>
          <a:lstStyle>
            <a:lvl1pPr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CF1364-95FC-4822-BD65-0519B5DD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FF9A92-5BDB-40F9-8C9E-94BECF28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040238-DCC8-4532-9AE6-EB7C834F336E}"/>
              </a:ext>
            </a:extLst>
          </p:cNvPr>
          <p:cNvCxnSpPr/>
          <p:nvPr userDrawn="1"/>
        </p:nvCxnSpPr>
        <p:spPr>
          <a:xfrm>
            <a:off x="3540125" y="1071349"/>
            <a:ext cx="0" cy="51383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1B1FC8CD-D4CE-4E11-90DE-BDAEAE7935B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72775" y="2144743"/>
            <a:ext cx="1066598" cy="106659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98BEEA61-F657-4A84-A5AD-517F0892DC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235926" y="2188096"/>
            <a:ext cx="1066598" cy="1066597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A0245B7A-36B7-48DD-8BF2-091A694BA5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28138" y="3541524"/>
            <a:ext cx="2555875" cy="359517"/>
          </a:xfrm>
        </p:spPr>
        <p:txBody>
          <a:bodyPr bIns="36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1" name="Text Placeholder 57">
            <a:extLst>
              <a:ext uri="{FF2B5EF4-FFF2-40B4-BE49-F238E27FC236}">
                <a16:creationId xmlns:a16="http://schemas.microsoft.com/office/drawing/2014/main" id="{B12401EB-21B8-49A0-87B6-9030A3923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28138" y="3924392"/>
            <a:ext cx="2555875" cy="313350"/>
          </a:xfrm>
        </p:spPr>
        <p:txBody>
          <a:bodyPr tIns="3600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job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B1E36713-F111-4648-B34F-AAFF8DEC16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56026" y="3541524"/>
            <a:ext cx="2555875" cy="359517"/>
          </a:xfrm>
        </p:spPr>
        <p:txBody>
          <a:bodyPr bIns="36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3" name="Text Placeholder 57">
            <a:extLst>
              <a:ext uri="{FF2B5EF4-FFF2-40B4-BE49-F238E27FC236}">
                <a16:creationId xmlns:a16="http://schemas.microsoft.com/office/drawing/2014/main" id="{C7941355-3F61-4691-8CBE-A8EE5B41B8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56026" y="3924392"/>
            <a:ext cx="2555875" cy="313350"/>
          </a:xfrm>
        </p:spPr>
        <p:txBody>
          <a:bodyPr tIns="3600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job title</a:t>
            </a:r>
          </a:p>
        </p:txBody>
      </p:sp>
      <p:sp>
        <p:nvSpPr>
          <p:cNvPr id="64" name="Text Placeholder 57">
            <a:extLst>
              <a:ext uri="{FF2B5EF4-FFF2-40B4-BE49-F238E27FC236}">
                <a16:creationId xmlns:a16="http://schemas.microsoft.com/office/drawing/2014/main" id="{D4C3AF58-54F1-4682-B4D9-555CBA584B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92875" y="3541524"/>
            <a:ext cx="2555875" cy="359517"/>
          </a:xfrm>
        </p:spPr>
        <p:txBody>
          <a:bodyPr bIns="36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5" name="Text Placeholder 57">
            <a:extLst>
              <a:ext uri="{FF2B5EF4-FFF2-40B4-BE49-F238E27FC236}">
                <a16:creationId xmlns:a16="http://schemas.microsoft.com/office/drawing/2014/main" id="{A102C3EE-ADA7-4748-833E-59DB5769D8D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92875" y="3924392"/>
            <a:ext cx="2555875" cy="313350"/>
          </a:xfrm>
        </p:spPr>
        <p:txBody>
          <a:bodyPr tIns="36000" b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job title</a:t>
            </a:r>
          </a:p>
        </p:txBody>
      </p:sp>
      <p:sp>
        <p:nvSpPr>
          <p:cNvPr id="16" name="Text Placeholder 96">
            <a:extLst>
              <a:ext uri="{FF2B5EF4-FFF2-40B4-BE49-F238E27FC236}">
                <a16:creationId xmlns:a16="http://schemas.microsoft.com/office/drawing/2014/main" id="{12BF79A8-D986-47A9-9552-53F98E10767E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4424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30">
          <p15:clr>
            <a:srgbClr val="C35EA4"/>
          </p15:clr>
        </p15:guide>
        <p15:guide id="3" pos="4089" userDrawn="1">
          <p15:clr>
            <a:srgbClr val="A4A3A4"/>
          </p15:clr>
        </p15:guide>
        <p15:guide id="4" pos="5700">
          <p15:clr>
            <a:srgbClr val="A4A3A4"/>
          </p15:clr>
        </p15:guide>
        <p15:guide id="5" pos="2366" userDrawn="1">
          <p15:clr>
            <a:srgbClr val="A4A3A4"/>
          </p15:clr>
        </p15:guide>
        <p15:guide id="7" pos="3976" userDrawn="1">
          <p15:clr>
            <a:srgbClr val="A4A3A4"/>
          </p15:clr>
        </p15:guide>
        <p15:guide id="10" pos="5813">
          <p15:clr>
            <a:srgbClr val="A4A3A4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22DA5D-EC7E-40C3-8862-3E3748AD6C3A}"/>
              </a:ext>
            </a:extLst>
          </p:cNvPr>
          <p:cNvSpPr txBox="1">
            <a:spLocks/>
          </p:cNvSpPr>
          <p:nvPr userDrawn="1"/>
        </p:nvSpPr>
        <p:spPr>
          <a:xfrm>
            <a:off x="1257304" y="769811"/>
            <a:ext cx="9677394" cy="590931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9600"/>
              <a:t>Do not use layouts</a:t>
            </a:r>
            <a:br>
              <a:rPr lang="en-US" sz="9600"/>
            </a:br>
            <a:r>
              <a:rPr lang="en-US" sz="9600"/>
              <a:t>in this section appearing after this point. </a:t>
            </a:r>
          </a:p>
        </p:txBody>
      </p:sp>
      <p:sp>
        <p:nvSpPr>
          <p:cNvPr id="3" name="DO NOT DELETE (BRANDIN)">
            <a:extLst>
              <a:ext uri="{FF2B5EF4-FFF2-40B4-BE49-F238E27FC236}">
                <a16:creationId xmlns:a16="http://schemas.microsoft.com/office/drawing/2014/main" id="{1ACB46BA-7BAE-3F4C-9E6D-BBDFFAAF37B1}"/>
              </a:ext>
            </a:extLst>
          </p:cNvPr>
          <p:cNvSpPr/>
          <p:nvPr userDrawn="1"/>
        </p:nvSpPr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en-US" err="1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6482090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Logo Holder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E460CF-60CD-4D04-8BD0-34A76029C4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987" y="2390775"/>
            <a:ext cx="1800225" cy="1800225"/>
          </a:xfrm>
          <a:prstGeom prst="ellipse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D40D7-DC13-4D28-9957-EA7D59028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4A1AB8-2EE2-468C-A083-D01CE559E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9263C-FBED-4354-9C78-6D47AE0C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5C87F9B8-D0F5-497C-AE63-5A450E0E1D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01937" y="2390775"/>
            <a:ext cx="1800225" cy="1800225"/>
          </a:xfrm>
          <a:prstGeom prst="ellipse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CA7090BA-5395-4466-845D-2FFF88988F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5887" y="2390775"/>
            <a:ext cx="1800225" cy="1800225"/>
          </a:xfrm>
          <a:prstGeom prst="ellipse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07BD6C02-2D88-4407-AB5F-1B4EE05F3E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89837" y="2390775"/>
            <a:ext cx="1800225" cy="1800225"/>
          </a:xfrm>
          <a:prstGeom prst="ellipse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266000A8-5305-480E-9CC7-8E85E0C22DB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983787" y="2390775"/>
            <a:ext cx="1800225" cy="1800225"/>
          </a:xfrm>
          <a:prstGeom prst="ellipse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Text Placeholder 96">
            <a:extLst>
              <a:ext uri="{FF2B5EF4-FFF2-40B4-BE49-F238E27FC236}">
                <a16:creationId xmlns:a16="http://schemas.microsoft.com/office/drawing/2014/main" id="{B5788CA3-B109-4C1E-8BEF-296AE5E5BBD7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6564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C35EA4"/>
          </p15:clr>
        </p15:guide>
        <p15:guide id="2" orient="horz" pos="981" userDrawn="1">
          <p15:clr>
            <a:srgbClr val="C35E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 Logo Holder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55383348-573F-407C-AC42-10E5B337AC5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07987" y="4312602"/>
            <a:ext cx="1508761" cy="1508761"/>
          </a:xfrm>
          <a:prstGeom prst="ellipse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5E460CF-60CD-4D04-8BD0-34A76029C4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987" y="1791652"/>
            <a:ext cx="1508761" cy="1508761"/>
          </a:xfrm>
          <a:prstGeom prst="ellipse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D40D7-DC13-4D28-9957-EA7D59028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4A1AB8-2EE2-468C-A083-D01CE559E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9263C-FBED-4354-9C78-6D47AE0C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5C87F9B8-D0F5-497C-AE63-5A450E0E1D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01937" y="1791652"/>
            <a:ext cx="1508761" cy="1508761"/>
          </a:xfrm>
          <a:prstGeom prst="ellipse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CA7090BA-5395-4466-845D-2FFF88988F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5887" y="1791652"/>
            <a:ext cx="1508761" cy="1508761"/>
          </a:xfrm>
          <a:prstGeom prst="ellipse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07BD6C02-2D88-4407-AB5F-1B4EE05F3EB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89837" y="1791652"/>
            <a:ext cx="1508761" cy="1508761"/>
          </a:xfrm>
          <a:prstGeom prst="ellipse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266000A8-5305-480E-9CC7-8E85E0C22DB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983787" y="1791652"/>
            <a:ext cx="1508761" cy="1508761"/>
          </a:xfrm>
          <a:prstGeom prst="ellipse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528F52C5-394F-4E1B-B272-53ADE573440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604962" y="3052127"/>
            <a:ext cx="1508761" cy="1508761"/>
          </a:xfrm>
          <a:prstGeom prst="ellipse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10FBB93-0F37-4614-B044-1F82ABF9CE6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998912" y="3052127"/>
            <a:ext cx="1508761" cy="1508761"/>
          </a:xfrm>
          <a:prstGeom prst="ellipse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B422470C-0E1C-419C-8572-16476BEE7FA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92862" y="3052127"/>
            <a:ext cx="1508761" cy="1508761"/>
          </a:xfrm>
          <a:prstGeom prst="ellipse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531AA156-F64E-4378-B7E9-92F3B595809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86812" y="3052127"/>
            <a:ext cx="1508761" cy="1508761"/>
          </a:xfrm>
          <a:prstGeom prst="ellipse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433BEA04-0693-4052-8B02-BF6FC678BA1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801937" y="4312602"/>
            <a:ext cx="1508761" cy="1508761"/>
          </a:xfrm>
          <a:prstGeom prst="ellipse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B88C8BE9-D35E-4988-80D5-BB7AD3E6AD9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95887" y="4312602"/>
            <a:ext cx="1508761" cy="1508761"/>
          </a:xfrm>
          <a:prstGeom prst="ellipse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18A22AE5-FC27-4F35-A0A4-5A75925CEFE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89837" y="4312602"/>
            <a:ext cx="1508761" cy="1508761"/>
          </a:xfrm>
          <a:prstGeom prst="ellipse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E918B138-DFE8-4A19-AB1C-B0F83FA2506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983787" y="4312602"/>
            <a:ext cx="1508761" cy="1508761"/>
          </a:xfrm>
          <a:prstGeom prst="ellipse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20" name="Text Placeholder 96">
            <a:extLst>
              <a:ext uri="{FF2B5EF4-FFF2-40B4-BE49-F238E27FC236}">
                <a16:creationId xmlns:a16="http://schemas.microsoft.com/office/drawing/2014/main" id="{CCEEFB9C-D904-475F-96C7-94205FF977B7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2247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C35EA4"/>
          </p15:clr>
        </p15:guide>
        <p15:guide id="2" orient="horz" pos="981" userDrawn="1">
          <p15:clr>
            <a:srgbClr val="C35E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22DA5D-EC7E-40C3-8862-3E3748AD6C3A}"/>
              </a:ext>
            </a:extLst>
          </p:cNvPr>
          <p:cNvSpPr txBox="1">
            <a:spLocks/>
          </p:cNvSpPr>
          <p:nvPr userDrawn="1"/>
        </p:nvSpPr>
        <p:spPr>
          <a:xfrm>
            <a:off x="1257304" y="769811"/>
            <a:ext cx="9677394" cy="531837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9600"/>
              <a:t>Do not use layouts</a:t>
            </a:r>
            <a:br>
              <a:rPr lang="en-US" sz="9600"/>
            </a:br>
            <a:r>
              <a:rPr lang="en-US" sz="9600"/>
              <a:t>in this section appearing after this point. </a:t>
            </a:r>
          </a:p>
        </p:txBody>
      </p:sp>
      <p:sp>
        <p:nvSpPr>
          <p:cNvPr id="3" name="DO NOT DELETE (BRANDIN)">
            <a:extLst>
              <a:ext uri="{FF2B5EF4-FFF2-40B4-BE49-F238E27FC236}">
                <a16:creationId xmlns:a16="http://schemas.microsoft.com/office/drawing/2014/main" id="{C17AC543-38B8-5244-ACFA-121DD8C94A06}"/>
              </a:ext>
            </a:extLst>
          </p:cNvPr>
          <p:cNvSpPr/>
          <p:nvPr userDrawn="1"/>
        </p:nvSpPr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en-US" err="1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8317904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8552BE03-1563-4153-9F03-4CF477C6D0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9" y="2381412"/>
            <a:ext cx="3405710" cy="889200"/>
          </a:xfrm>
        </p:spPr>
        <p:txBody>
          <a:bodyPr b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text.</a:t>
            </a:r>
            <a:br>
              <a:rPr lang="en-US"/>
            </a:br>
            <a:r>
              <a:rPr lang="en-US"/>
              <a:t>Please change lens </a:t>
            </a:r>
            <a:r>
              <a:rPr lang="en-US" err="1"/>
              <a:t>colour</a:t>
            </a:r>
            <a:r>
              <a:rPr lang="en-US"/>
              <a:t> before adding images or icons.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D44FBB5-0816-4A67-9A1E-11064CBAD7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9" y="1977323"/>
            <a:ext cx="3405710" cy="364129"/>
          </a:xfrm>
        </p:spPr>
        <p:txBody>
          <a:bodyPr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832AD-985D-4D13-ADFF-E382CC2C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3331A-221C-4BB7-BE2C-92316653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8A82D-1FED-420A-9205-FF50EB5B8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A1BF01-A79B-4385-8031-297EE30136DC}"/>
              </a:ext>
            </a:extLst>
          </p:cNvPr>
          <p:cNvGrpSpPr/>
          <p:nvPr userDrawn="1"/>
        </p:nvGrpSpPr>
        <p:grpSpPr>
          <a:xfrm>
            <a:off x="4702794" y="2368567"/>
            <a:ext cx="2786412" cy="2786898"/>
            <a:chOff x="4702794" y="1940301"/>
            <a:chExt cx="2786412" cy="27868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30997DD-D22B-4EFC-9126-67C2C54698BB}"/>
                </a:ext>
              </a:extLst>
            </p:cNvPr>
            <p:cNvSpPr/>
            <p:nvPr/>
          </p:nvSpPr>
          <p:spPr>
            <a:xfrm>
              <a:off x="4702794" y="1940301"/>
              <a:ext cx="2786412" cy="278689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3600" b="1">
                <a:latin typeface="+mj-lt"/>
              </a:endParaRPr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29FAD213-61FD-4539-A69F-3C32018A24DB}"/>
                </a:ext>
              </a:extLst>
            </p:cNvPr>
            <p:cNvSpPr>
              <a:spLocks/>
            </p:cNvSpPr>
            <p:nvPr/>
          </p:nvSpPr>
          <p:spPr bwMode="auto">
            <a:xfrm rot="2035772" flipH="1">
              <a:off x="6585832" y="2580721"/>
              <a:ext cx="842959" cy="303261"/>
            </a:xfrm>
            <a:custGeom>
              <a:avLst/>
              <a:gdLst>
                <a:gd name="T0" fmla="*/ 601 w 601"/>
                <a:gd name="T1" fmla="*/ 0 h 217"/>
                <a:gd name="T2" fmla="*/ 600 w 601"/>
                <a:gd name="T3" fmla="*/ 0 h 217"/>
                <a:gd name="T4" fmla="*/ 413 w 601"/>
                <a:gd name="T5" fmla="*/ 19 h 217"/>
                <a:gd name="T6" fmla="*/ 0 w 601"/>
                <a:gd name="T7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1" h="217">
                  <a:moveTo>
                    <a:pt x="601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537" y="0"/>
                    <a:pt x="474" y="6"/>
                    <a:pt x="413" y="19"/>
                  </a:cubicBezTo>
                  <a:cubicBezTo>
                    <a:pt x="262" y="50"/>
                    <a:pt x="120" y="117"/>
                    <a:pt x="0" y="217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prstDash val="solid"/>
              <a:miter lim="800000"/>
              <a:headEnd/>
              <a:tailEnd type="arrow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98D6951D-FE9A-4665-95E2-3F19B0E744E3}"/>
                </a:ext>
              </a:extLst>
            </p:cNvPr>
            <p:cNvSpPr>
              <a:spLocks/>
            </p:cNvSpPr>
            <p:nvPr/>
          </p:nvSpPr>
          <p:spPr bwMode="auto">
            <a:xfrm rot="16435772" flipH="1">
              <a:off x="4698038" y="2693600"/>
              <a:ext cx="842959" cy="303261"/>
            </a:xfrm>
            <a:custGeom>
              <a:avLst/>
              <a:gdLst>
                <a:gd name="T0" fmla="*/ 601 w 601"/>
                <a:gd name="T1" fmla="*/ 0 h 217"/>
                <a:gd name="T2" fmla="*/ 600 w 601"/>
                <a:gd name="T3" fmla="*/ 0 h 217"/>
                <a:gd name="T4" fmla="*/ 413 w 601"/>
                <a:gd name="T5" fmla="*/ 19 h 217"/>
                <a:gd name="T6" fmla="*/ 0 w 601"/>
                <a:gd name="T7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1" h="217">
                  <a:moveTo>
                    <a:pt x="601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537" y="0"/>
                    <a:pt x="474" y="6"/>
                    <a:pt x="413" y="19"/>
                  </a:cubicBezTo>
                  <a:cubicBezTo>
                    <a:pt x="262" y="50"/>
                    <a:pt x="120" y="117"/>
                    <a:pt x="0" y="217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prstDash val="solid"/>
              <a:miter lim="800000"/>
              <a:headEnd/>
              <a:tailEnd type="arrow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2768B24A-1E90-4139-8E9B-B4B117E517F1}"/>
                </a:ext>
              </a:extLst>
            </p:cNvPr>
            <p:cNvSpPr>
              <a:spLocks/>
            </p:cNvSpPr>
            <p:nvPr/>
          </p:nvSpPr>
          <p:spPr bwMode="auto">
            <a:xfrm rot="9235772" flipH="1">
              <a:off x="5739691" y="4272038"/>
              <a:ext cx="842959" cy="303261"/>
            </a:xfrm>
            <a:custGeom>
              <a:avLst/>
              <a:gdLst>
                <a:gd name="T0" fmla="*/ 601 w 601"/>
                <a:gd name="T1" fmla="*/ 0 h 217"/>
                <a:gd name="T2" fmla="*/ 600 w 601"/>
                <a:gd name="T3" fmla="*/ 0 h 217"/>
                <a:gd name="T4" fmla="*/ 413 w 601"/>
                <a:gd name="T5" fmla="*/ 19 h 217"/>
                <a:gd name="T6" fmla="*/ 0 w 601"/>
                <a:gd name="T7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1" h="217">
                  <a:moveTo>
                    <a:pt x="601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537" y="0"/>
                    <a:pt x="474" y="6"/>
                    <a:pt x="413" y="19"/>
                  </a:cubicBezTo>
                  <a:cubicBezTo>
                    <a:pt x="262" y="50"/>
                    <a:pt x="120" y="117"/>
                    <a:pt x="0" y="217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prstDash val="solid"/>
              <a:miter lim="800000"/>
              <a:headEnd/>
              <a:tailEnd type="arrow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225B7881-80A4-4DE1-92CC-18F43E2DBF8A}"/>
              </a:ext>
            </a:extLst>
          </p:cNvPr>
          <p:cNvSpPr/>
          <p:nvPr/>
        </p:nvSpPr>
        <p:spPr>
          <a:xfrm flipH="1">
            <a:off x="4010019" y="1340375"/>
            <a:ext cx="4171962" cy="41719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n-US" sz="3600" b="1">
              <a:latin typeface="+mj-lt"/>
            </a:endParaRPr>
          </a:p>
        </p:txBody>
      </p:sp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98B8D385-C24B-4777-A949-9567F02FB1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66890" y="1703838"/>
            <a:ext cx="1658270" cy="16582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0FEB6459-32DC-4DA1-A8F5-8F0A8A38CEF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467158" y="3634224"/>
            <a:ext cx="1658270" cy="165827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35" name="Picture Placeholder 18">
            <a:extLst>
              <a:ext uri="{FF2B5EF4-FFF2-40B4-BE49-F238E27FC236}">
                <a16:creationId xmlns:a16="http://schemas.microsoft.com/office/drawing/2014/main" id="{1A1E17F1-1D9F-4878-AA4D-733B2CB3375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136020" y="3634224"/>
            <a:ext cx="1658270" cy="16582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A9EE24-117D-4356-9278-0CDA5ECC9B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9" y="4394948"/>
            <a:ext cx="3405710" cy="889200"/>
          </a:xfrm>
        </p:spPr>
        <p:txBody>
          <a:bodyPr b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text.</a:t>
            </a:r>
            <a:br>
              <a:rPr lang="en-US"/>
            </a:br>
            <a:r>
              <a:rPr lang="en-US"/>
              <a:t>Please change lens </a:t>
            </a:r>
            <a:r>
              <a:rPr lang="en-US" err="1"/>
              <a:t>colour</a:t>
            </a:r>
            <a:r>
              <a:rPr lang="en-US"/>
              <a:t> before adding images or icons. 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CECF160-D8C9-495C-A20A-83370080554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7989" y="3990859"/>
            <a:ext cx="3405710" cy="364129"/>
          </a:xfrm>
        </p:spPr>
        <p:txBody>
          <a:bodyPr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2" name="Text Placeholder 35">
            <a:extLst>
              <a:ext uri="{FF2B5EF4-FFF2-40B4-BE49-F238E27FC236}">
                <a16:creationId xmlns:a16="http://schemas.microsoft.com/office/drawing/2014/main" id="{3576F2D3-5E56-44DC-B72E-E5651D4085E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78155" y="4394948"/>
            <a:ext cx="3405710" cy="889200"/>
          </a:xfrm>
        </p:spPr>
        <p:txBody>
          <a:bodyPr b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text.</a:t>
            </a:r>
            <a:br>
              <a:rPr lang="en-US"/>
            </a:br>
            <a:r>
              <a:rPr lang="en-US"/>
              <a:t>Please change lens </a:t>
            </a:r>
            <a:r>
              <a:rPr lang="en-US" err="1"/>
              <a:t>colour</a:t>
            </a:r>
            <a:r>
              <a:rPr lang="en-US"/>
              <a:t> before adding images or icons. 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7FC4BBC1-5DC6-4EB2-B41F-E08BFBDE68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78155" y="3990859"/>
            <a:ext cx="3405710" cy="364129"/>
          </a:xfrm>
        </p:spPr>
        <p:txBody>
          <a:bodyPr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1" name="Text Placeholder 96">
            <a:extLst>
              <a:ext uri="{FF2B5EF4-FFF2-40B4-BE49-F238E27FC236}">
                <a16:creationId xmlns:a16="http://schemas.microsoft.com/office/drawing/2014/main" id="{E5E4BB74-DA2D-41B2-AA1D-6A62934140E9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1345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C35EA4"/>
          </p15:clr>
        </p15:guide>
        <p15:guide id="2" orient="horz" pos="981" userDrawn="1">
          <p15:clr>
            <a:srgbClr val="C35E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E131E32-D591-4D01-92AB-485CBED924ED}"/>
              </a:ext>
            </a:extLst>
          </p:cNvPr>
          <p:cNvGrpSpPr/>
          <p:nvPr/>
        </p:nvGrpSpPr>
        <p:grpSpPr>
          <a:xfrm>
            <a:off x="4382752" y="2025571"/>
            <a:ext cx="3499796" cy="3499894"/>
            <a:chOff x="4490400" y="1728106"/>
            <a:chExt cx="3211200" cy="321129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289433E-E4BD-447F-A5D3-E923FF48D138}"/>
                </a:ext>
              </a:extLst>
            </p:cNvPr>
            <p:cNvSpPr/>
            <p:nvPr/>
          </p:nvSpPr>
          <p:spPr>
            <a:xfrm>
              <a:off x="4490400" y="1728106"/>
              <a:ext cx="3211200" cy="321129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3600" b="1">
                <a:latin typeface="+mj-lt"/>
              </a:endParaRPr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42772CDC-6E6C-420D-900E-FDB16E44FD16}"/>
                </a:ext>
              </a:extLst>
            </p:cNvPr>
            <p:cNvSpPr>
              <a:spLocks/>
            </p:cNvSpPr>
            <p:nvPr/>
          </p:nvSpPr>
          <p:spPr bwMode="auto">
            <a:xfrm rot="19854777" flipH="1">
              <a:off x="5535147" y="1908953"/>
              <a:ext cx="841174" cy="349442"/>
            </a:xfrm>
            <a:custGeom>
              <a:avLst/>
              <a:gdLst>
                <a:gd name="T0" fmla="*/ 601 w 601"/>
                <a:gd name="T1" fmla="*/ 0 h 217"/>
                <a:gd name="T2" fmla="*/ 600 w 601"/>
                <a:gd name="T3" fmla="*/ 0 h 217"/>
                <a:gd name="T4" fmla="*/ 413 w 601"/>
                <a:gd name="T5" fmla="*/ 19 h 217"/>
                <a:gd name="T6" fmla="*/ 0 w 601"/>
                <a:gd name="T7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1" h="217">
                  <a:moveTo>
                    <a:pt x="601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537" y="0"/>
                    <a:pt x="474" y="6"/>
                    <a:pt x="413" y="19"/>
                  </a:cubicBezTo>
                  <a:cubicBezTo>
                    <a:pt x="262" y="50"/>
                    <a:pt x="120" y="117"/>
                    <a:pt x="0" y="217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prstDash val="solid"/>
              <a:miter lim="800000"/>
              <a:headEnd/>
              <a:tailEnd type="arrow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0D540155-5B59-4189-895D-F8654D5FF389}"/>
                </a:ext>
              </a:extLst>
            </p:cNvPr>
            <p:cNvSpPr>
              <a:spLocks/>
            </p:cNvSpPr>
            <p:nvPr/>
          </p:nvSpPr>
          <p:spPr bwMode="auto">
            <a:xfrm rot="13554777" flipH="1">
              <a:off x="4504235" y="3618060"/>
              <a:ext cx="841174" cy="349442"/>
            </a:xfrm>
            <a:custGeom>
              <a:avLst/>
              <a:gdLst>
                <a:gd name="T0" fmla="*/ 601 w 601"/>
                <a:gd name="T1" fmla="*/ 0 h 217"/>
                <a:gd name="T2" fmla="*/ 600 w 601"/>
                <a:gd name="T3" fmla="*/ 0 h 217"/>
                <a:gd name="T4" fmla="*/ 413 w 601"/>
                <a:gd name="T5" fmla="*/ 19 h 217"/>
                <a:gd name="T6" fmla="*/ 0 w 601"/>
                <a:gd name="T7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1" h="217">
                  <a:moveTo>
                    <a:pt x="601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537" y="0"/>
                    <a:pt x="474" y="6"/>
                    <a:pt x="413" y="19"/>
                  </a:cubicBezTo>
                  <a:cubicBezTo>
                    <a:pt x="262" y="50"/>
                    <a:pt x="120" y="117"/>
                    <a:pt x="0" y="217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prstDash val="solid"/>
              <a:miter lim="800000"/>
              <a:headEnd/>
              <a:tailEnd type="arrow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FE10B99A-BD03-430A-9F22-CFE36F812487}"/>
                </a:ext>
              </a:extLst>
            </p:cNvPr>
            <p:cNvSpPr>
              <a:spLocks/>
            </p:cNvSpPr>
            <p:nvPr/>
          </p:nvSpPr>
          <p:spPr bwMode="auto">
            <a:xfrm rot="9054777" flipH="1">
              <a:off x="5815679" y="4409107"/>
              <a:ext cx="841174" cy="349442"/>
            </a:xfrm>
            <a:custGeom>
              <a:avLst/>
              <a:gdLst>
                <a:gd name="T0" fmla="*/ 601 w 601"/>
                <a:gd name="T1" fmla="*/ 0 h 217"/>
                <a:gd name="T2" fmla="*/ 600 w 601"/>
                <a:gd name="T3" fmla="*/ 0 h 217"/>
                <a:gd name="T4" fmla="*/ 413 w 601"/>
                <a:gd name="T5" fmla="*/ 19 h 217"/>
                <a:gd name="T6" fmla="*/ 0 w 601"/>
                <a:gd name="T7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1" h="217">
                  <a:moveTo>
                    <a:pt x="601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537" y="0"/>
                    <a:pt x="474" y="6"/>
                    <a:pt x="413" y="19"/>
                  </a:cubicBezTo>
                  <a:cubicBezTo>
                    <a:pt x="262" y="50"/>
                    <a:pt x="120" y="117"/>
                    <a:pt x="0" y="217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prstDash val="solid"/>
              <a:miter lim="800000"/>
              <a:headEnd/>
              <a:tailEnd type="arrow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1D6D7828-85FD-428A-B05F-5C2C1BC9BEF4}"/>
                </a:ext>
              </a:extLst>
            </p:cNvPr>
            <p:cNvSpPr>
              <a:spLocks/>
            </p:cNvSpPr>
            <p:nvPr/>
          </p:nvSpPr>
          <p:spPr bwMode="auto">
            <a:xfrm rot="2754777" flipH="1">
              <a:off x="6846591" y="2700000"/>
              <a:ext cx="841174" cy="349442"/>
            </a:xfrm>
            <a:custGeom>
              <a:avLst/>
              <a:gdLst>
                <a:gd name="T0" fmla="*/ 601 w 601"/>
                <a:gd name="T1" fmla="*/ 0 h 217"/>
                <a:gd name="T2" fmla="*/ 600 w 601"/>
                <a:gd name="T3" fmla="*/ 0 h 217"/>
                <a:gd name="T4" fmla="*/ 413 w 601"/>
                <a:gd name="T5" fmla="*/ 19 h 217"/>
                <a:gd name="T6" fmla="*/ 0 w 601"/>
                <a:gd name="T7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1" h="217">
                  <a:moveTo>
                    <a:pt x="601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537" y="0"/>
                    <a:pt x="474" y="6"/>
                    <a:pt x="413" y="19"/>
                  </a:cubicBezTo>
                  <a:cubicBezTo>
                    <a:pt x="262" y="50"/>
                    <a:pt x="120" y="117"/>
                    <a:pt x="0" y="217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prstDash val="solid"/>
              <a:miter lim="800000"/>
              <a:headEnd/>
              <a:tailEnd type="arrow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8552BE03-1563-4153-9F03-4CF477C6D0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9" y="2381412"/>
            <a:ext cx="3405710" cy="889200"/>
          </a:xfrm>
        </p:spPr>
        <p:txBody>
          <a:bodyPr b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text.</a:t>
            </a:r>
            <a:br>
              <a:rPr lang="en-US"/>
            </a:br>
            <a:r>
              <a:rPr lang="en-US"/>
              <a:t>Please change lens </a:t>
            </a:r>
            <a:r>
              <a:rPr lang="en-US" err="1"/>
              <a:t>colour</a:t>
            </a:r>
            <a:r>
              <a:rPr lang="en-US"/>
              <a:t> before adding images or icons.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D44FBB5-0816-4A67-9A1E-11064CBAD7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9" y="1977323"/>
            <a:ext cx="3405710" cy="364129"/>
          </a:xfrm>
        </p:spPr>
        <p:txBody>
          <a:bodyPr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832AD-985D-4D13-ADFF-E382CC2C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3331A-221C-4BB7-BE2C-92316653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8A82D-1FED-420A-9205-FF50EB5B8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0FEB6459-32DC-4DA1-A8F5-8F0A8A38CEF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98447" y="3791095"/>
            <a:ext cx="1915200" cy="191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35" name="Picture Placeholder 18">
            <a:extLst>
              <a:ext uri="{FF2B5EF4-FFF2-40B4-BE49-F238E27FC236}">
                <a16:creationId xmlns:a16="http://schemas.microsoft.com/office/drawing/2014/main" id="{1A1E17F1-1D9F-4878-AA4D-733B2CB3375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71325" y="4079859"/>
            <a:ext cx="1317600" cy="1317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B2CDFEC6-77B5-48E1-AD00-558860A3B7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989" y="4394948"/>
            <a:ext cx="3405710" cy="889200"/>
          </a:xfrm>
        </p:spPr>
        <p:txBody>
          <a:bodyPr b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text.</a:t>
            </a:r>
            <a:br>
              <a:rPr lang="en-US"/>
            </a:br>
            <a:r>
              <a:rPr lang="en-US"/>
              <a:t>Please change lens </a:t>
            </a:r>
            <a:r>
              <a:rPr lang="en-US" err="1"/>
              <a:t>colour</a:t>
            </a:r>
            <a:r>
              <a:rPr lang="en-US"/>
              <a:t> before adding images or icons. 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6D92BE5C-CD11-4FE3-BBAA-4E269EF031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7989" y="3990859"/>
            <a:ext cx="3405710" cy="364129"/>
          </a:xfrm>
        </p:spPr>
        <p:txBody>
          <a:bodyPr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A9EE24-117D-4356-9278-0CDA5ECC9B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78155" y="4394948"/>
            <a:ext cx="3405710" cy="889200"/>
          </a:xfrm>
        </p:spPr>
        <p:txBody>
          <a:bodyPr b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text.</a:t>
            </a:r>
            <a:br>
              <a:rPr lang="en-US"/>
            </a:br>
            <a:r>
              <a:rPr lang="en-US"/>
              <a:t>Please change lens </a:t>
            </a:r>
            <a:r>
              <a:rPr lang="en-US" err="1"/>
              <a:t>colour</a:t>
            </a:r>
            <a:r>
              <a:rPr lang="en-US"/>
              <a:t> before adding images or icons. 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CECF160-D8C9-495C-A20A-83370080554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78155" y="3990859"/>
            <a:ext cx="3405710" cy="364129"/>
          </a:xfrm>
        </p:spPr>
        <p:txBody>
          <a:bodyPr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2" name="Text Placeholder 35">
            <a:extLst>
              <a:ext uri="{FF2B5EF4-FFF2-40B4-BE49-F238E27FC236}">
                <a16:creationId xmlns:a16="http://schemas.microsoft.com/office/drawing/2014/main" id="{3576F2D3-5E56-44DC-B72E-E5651D4085E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78155" y="2381412"/>
            <a:ext cx="3405710" cy="889200"/>
          </a:xfrm>
        </p:spPr>
        <p:txBody>
          <a:bodyPr b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text.</a:t>
            </a:r>
            <a:br>
              <a:rPr lang="en-US"/>
            </a:br>
            <a:r>
              <a:rPr lang="en-US"/>
              <a:t>Please change lens </a:t>
            </a:r>
            <a:r>
              <a:rPr lang="en-US" err="1"/>
              <a:t>colour</a:t>
            </a:r>
            <a:r>
              <a:rPr lang="en-US"/>
              <a:t> before adding images or icons. 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7FC4BBC1-5DC6-4EB2-B41F-E08BFBDE68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78155" y="1977323"/>
            <a:ext cx="3405710" cy="364129"/>
          </a:xfrm>
        </p:spPr>
        <p:txBody>
          <a:bodyPr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55" name="Picture Placeholder 18">
            <a:extLst>
              <a:ext uri="{FF2B5EF4-FFF2-40B4-BE49-F238E27FC236}">
                <a16:creationId xmlns:a16="http://schemas.microsoft.com/office/drawing/2014/main" id="{1C0612FC-2E67-4816-A17C-A913B264C31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497247" y="2133195"/>
            <a:ext cx="1317600" cy="1317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98B8D385-C24B-4777-A949-9567F02FB1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 rot="5400000">
            <a:off x="4172926" y="1834797"/>
            <a:ext cx="1914398" cy="19143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24" name="Text Placeholder 96">
            <a:extLst>
              <a:ext uri="{FF2B5EF4-FFF2-40B4-BE49-F238E27FC236}">
                <a16:creationId xmlns:a16="http://schemas.microsoft.com/office/drawing/2014/main" id="{CE8C3807-87D9-42F7-9FDA-C83B7DA9469E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6562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C35EA4"/>
          </p15:clr>
        </p15:guide>
        <p15:guide id="2" orient="horz" pos="981" userDrawn="1">
          <p15:clr>
            <a:srgbClr val="C35E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35B2-3D27-4FA3-B863-05E4C9624A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1075AA4-1FA9-4704-A587-D8E88C1D1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BF9FC5-73CA-47D5-891A-42CBDE799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96">
            <a:extLst>
              <a:ext uri="{FF2B5EF4-FFF2-40B4-BE49-F238E27FC236}">
                <a16:creationId xmlns:a16="http://schemas.microsoft.com/office/drawing/2014/main" id="{462FAF15-0CB5-418E-A59C-EA8FADE526AE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6881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91">
          <p15:clr>
            <a:srgbClr val="A4A3A4"/>
          </p15:clr>
        </p15:guide>
        <p15:guide id="2" pos="1463">
          <p15:clr>
            <a:srgbClr val="A4A3A4"/>
          </p15:clr>
        </p15:guide>
        <p15:guide id="3" pos="2598">
          <p15:clr>
            <a:srgbClr val="A4A3A4"/>
          </p15:clr>
        </p15:guide>
        <p15:guide id="4" pos="2669">
          <p15:clr>
            <a:srgbClr val="A4A3A4"/>
          </p15:clr>
        </p15:guide>
        <p15:guide id="5" pos="3804">
          <p15:clr>
            <a:srgbClr val="A4A3A4"/>
          </p15:clr>
        </p15:guide>
        <p15:guide id="6" pos="3876">
          <p15:clr>
            <a:srgbClr val="A4A3A4"/>
          </p15:clr>
        </p15:guide>
        <p15:guide id="7" pos="5009">
          <p15:clr>
            <a:srgbClr val="A4A3A4"/>
          </p15:clr>
        </p15:guide>
        <p15:guide id="8" pos="5082">
          <p15:clr>
            <a:srgbClr val="A4A3A4"/>
          </p15:clr>
        </p15:guide>
        <p15:guide id="9" pos="6215">
          <p15:clr>
            <a:srgbClr val="A4A3A4"/>
          </p15:clr>
        </p15:guide>
        <p15:guide id="10" pos="6288">
          <p15:clr>
            <a:srgbClr val="A4A3A4"/>
          </p15:clr>
        </p15:guide>
        <p15:guide id="11" orient="horz" pos="890" userDrawn="1">
          <p15:clr>
            <a:srgbClr val="C35EA4"/>
          </p15:clr>
        </p15:guide>
        <p15:guide id="12" orient="horz" pos="981" userDrawn="1">
          <p15:clr>
            <a:srgbClr val="C35EA4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25E9D534-D83A-4B31-A3BE-9427DD348BAF}"/>
              </a:ext>
            </a:extLst>
          </p:cNvPr>
          <p:cNvGrpSpPr/>
          <p:nvPr userDrawn="1"/>
        </p:nvGrpSpPr>
        <p:grpSpPr>
          <a:xfrm>
            <a:off x="4500562" y="2232668"/>
            <a:ext cx="3267076" cy="3267070"/>
            <a:chOff x="4500562" y="1662253"/>
            <a:chExt cx="3267076" cy="326707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C512217-6459-4660-9829-4DE5567187F7}"/>
                </a:ext>
              </a:extLst>
            </p:cNvPr>
            <p:cNvSpPr/>
            <p:nvPr/>
          </p:nvSpPr>
          <p:spPr>
            <a:xfrm rot="1639321">
              <a:off x="4500562" y="1662253"/>
              <a:ext cx="3267076" cy="326707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3600" b="1">
                <a:latin typeface="+mj-lt"/>
              </a:endParaRPr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59D28C0B-069A-4D30-B857-D43033D72094}"/>
                </a:ext>
              </a:extLst>
            </p:cNvPr>
            <p:cNvSpPr>
              <a:spLocks/>
            </p:cNvSpPr>
            <p:nvPr/>
          </p:nvSpPr>
          <p:spPr bwMode="auto">
            <a:xfrm rot="1405703" flipH="1">
              <a:off x="6695740" y="2010380"/>
              <a:ext cx="294717" cy="30962"/>
            </a:xfrm>
            <a:custGeom>
              <a:avLst/>
              <a:gdLst>
                <a:gd name="T0" fmla="*/ 188 w 188"/>
                <a:gd name="T1" fmla="*/ 1 h 20"/>
                <a:gd name="T2" fmla="*/ 188 w 188"/>
                <a:gd name="T3" fmla="*/ 0 h 20"/>
                <a:gd name="T4" fmla="*/ 0 w 18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20">
                  <a:moveTo>
                    <a:pt x="188" y="1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24" y="0"/>
                    <a:pt x="61" y="7"/>
                    <a:pt x="0" y="20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prstDash val="solid"/>
              <a:miter lim="800000"/>
              <a:headEnd/>
              <a:tailEnd type="arrow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245FE08A-350D-4ADF-B528-DE0441A1AB41}"/>
                </a:ext>
              </a:extLst>
            </p:cNvPr>
            <p:cNvSpPr>
              <a:spLocks/>
            </p:cNvSpPr>
            <p:nvPr/>
          </p:nvSpPr>
          <p:spPr bwMode="auto">
            <a:xfrm rot="14365703" flipH="1">
              <a:off x="4628605" y="3890961"/>
              <a:ext cx="294717" cy="30962"/>
            </a:xfrm>
            <a:custGeom>
              <a:avLst/>
              <a:gdLst>
                <a:gd name="T0" fmla="*/ 188 w 188"/>
                <a:gd name="T1" fmla="*/ 1 h 20"/>
                <a:gd name="T2" fmla="*/ 188 w 188"/>
                <a:gd name="T3" fmla="*/ 0 h 20"/>
                <a:gd name="T4" fmla="*/ 0 w 18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20">
                  <a:moveTo>
                    <a:pt x="188" y="1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24" y="0"/>
                    <a:pt x="61" y="7"/>
                    <a:pt x="0" y="20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prstDash val="solid"/>
              <a:miter lim="800000"/>
              <a:headEnd/>
              <a:tailEnd type="arrow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EE0CA3E0-C143-41E0-AF74-49D1F216DF07}"/>
                </a:ext>
              </a:extLst>
            </p:cNvPr>
            <p:cNvSpPr>
              <a:spLocks/>
            </p:cNvSpPr>
            <p:nvPr/>
          </p:nvSpPr>
          <p:spPr bwMode="auto">
            <a:xfrm rot="18685703" flipH="1">
              <a:off x="4959962" y="2213580"/>
              <a:ext cx="294717" cy="30962"/>
            </a:xfrm>
            <a:custGeom>
              <a:avLst/>
              <a:gdLst>
                <a:gd name="T0" fmla="*/ 188 w 188"/>
                <a:gd name="T1" fmla="*/ 1 h 20"/>
                <a:gd name="T2" fmla="*/ 188 w 188"/>
                <a:gd name="T3" fmla="*/ 0 h 20"/>
                <a:gd name="T4" fmla="*/ 0 w 18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20">
                  <a:moveTo>
                    <a:pt x="188" y="1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24" y="0"/>
                    <a:pt x="61" y="7"/>
                    <a:pt x="0" y="20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prstDash val="solid"/>
              <a:miter lim="800000"/>
              <a:headEnd/>
              <a:tailEnd type="arrow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D2153C8F-EEA8-494D-A76E-24CE12EDC97D}"/>
                </a:ext>
              </a:extLst>
            </p:cNvPr>
            <p:cNvSpPr>
              <a:spLocks/>
            </p:cNvSpPr>
            <p:nvPr/>
          </p:nvSpPr>
          <p:spPr bwMode="auto">
            <a:xfrm rot="10045703" flipH="1">
              <a:off x="6121494" y="4724438"/>
              <a:ext cx="294717" cy="30962"/>
            </a:xfrm>
            <a:custGeom>
              <a:avLst/>
              <a:gdLst>
                <a:gd name="T0" fmla="*/ 188 w 188"/>
                <a:gd name="T1" fmla="*/ 1 h 20"/>
                <a:gd name="T2" fmla="*/ 188 w 188"/>
                <a:gd name="T3" fmla="*/ 0 h 20"/>
                <a:gd name="T4" fmla="*/ 0 w 18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20">
                  <a:moveTo>
                    <a:pt x="188" y="1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24" y="0"/>
                    <a:pt x="61" y="7"/>
                    <a:pt x="0" y="20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prstDash val="solid"/>
              <a:miter lim="800000"/>
              <a:headEnd/>
              <a:tailEnd type="arrow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CD30E02F-8444-4044-9031-40722B9986B9}"/>
                </a:ext>
              </a:extLst>
            </p:cNvPr>
            <p:cNvSpPr>
              <a:spLocks/>
            </p:cNvSpPr>
            <p:nvPr/>
          </p:nvSpPr>
          <p:spPr bwMode="auto">
            <a:xfrm rot="5725703" flipH="1">
              <a:off x="7375506" y="3562176"/>
              <a:ext cx="294717" cy="30962"/>
            </a:xfrm>
            <a:custGeom>
              <a:avLst/>
              <a:gdLst>
                <a:gd name="T0" fmla="*/ 188 w 188"/>
                <a:gd name="T1" fmla="*/ 1 h 20"/>
                <a:gd name="T2" fmla="*/ 188 w 188"/>
                <a:gd name="T3" fmla="*/ 0 h 20"/>
                <a:gd name="T4" fmla="*/ 0 w 18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" h="20">
                  <a:moveTo>
                    <a:pt x="188" y="1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24" y="0"/>
                    <a:pt x="61" y="7"/>
                    <a:pt x="0" y="20"/>
                  </a:cubicBezTo>
                </a:path>
              </a:pathLst>
            </a:custGeom>
            <a:noFill/>
            <a:ln w="25400" cap="flat">
              <a:solidFill>
                <a:schemeClr val="bg2"/>
              </a:solidFill>
              <a:prstDash val="solid"/>
              <a:miter lim="800000"/>
              <a:headEnd/>
              <a:tailEnd type="arrow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8552BE03-1563-4153-9F03-4CF477C6D0B8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454652" y="1977992"/>
            <a:ext cx="3405710" cy="889200"/>
          </a:xfrm>
        </p:spPr>
        <p:txBody>
          <a:bodyPr b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text.</a:t>
            </a:r>
            <a:br>
              <a:rPr lang="en-US"/>
            </a:br>
            <a:r>
              <a:rPr lang="en-US"/>
              <a:t>Please change lens </a:t>
            </a:r>
            <a:r>
              <a:rPr lang="en-US" err="1"/>
              <a:t>colour</a:t>
            </a:r>
            <a:r>
              <a:rPr lang="en-US"/>
              <a:t> before adding images or icons.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D44FBB5-0816-4A67-9A1E-11064CBAD7FC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454652" y="1573903"/>
            <a:ext cx="3405710" cy="364129"/>
          </a:xfrm>
        </p:spPr>
        <p:txBody>
          <a:bodyPr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832AD-985D-4D13-ADFF-E382CC2CA7F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3331A-221C-4BB7-BE2C-92316653FCF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8A82D-1FED-420A-9205-FF50EB5B805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07987" y="404812"/>
            <a:ext cx="11376025" cy="10074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0FEB6459-32DC-4DA1-A8F5-8F0A8A38CEF6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4615503" y="4283154"/>
            <a:ext cx="1382400" cy="138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35" name="Picture Placeholder 18">
            <a:extLst>
              <a:ext uri="{FF2B5EF4-FFF2-40B4-BE49-F238E27FC236}">
                <a16:creationId xmlns:a16="http://schemas.microsoft.com/office/drawing/2014/main" id="{1A1E17F1-1D9F-4878-AA4D-733B2CB3375E}"/>
              </a:ext>
            </a:extLst>
          </p:cNvPr>
          <p:cNvSpPr>
            <a:spLocks noGrp="1"/>
          </p:cNvSpPr>
          <p:nvPr userDrawn="1">
            <p:ph type="pic" sz="quarter" idx="30" hasCustomPrompt="1"/>
          </p:nvPr>
        </p:nvSpPr>
        <p:spPr>
          <a:xfrm>
            <a:off x="4106791" y="2766804"/>
            <a:ext cx="1382400" cy="13824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A9EE24-117D-4356-9278-0CDA5ECC9B11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07989" y="3345501"/>
            <a:ext cx="3405710" cy="889200"/>
          </a:xfrm>
        </p:spPr>
        <p:txBody>
          <a:bodyPr b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text.</a:t>
            </a:r>
            <a:br>
              <a:rPr lang="en-US"/>
            </a:br>
            <a:r>
              <a:rPr lang="en-US"/>
              <a:t>Please change lens </a:t>
            </a:r>
            <a:r>
              <a:rPr lang="en-US" err="1"/>
              <a:t>colour</a:t>
            </a:r>
            <a:r>
              <a:rPr lang="en-US"/>
              <a:t> before adding images or icons. 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CECF160-D8C9-495C-A20A-83370080554E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407989" y="2941412"/>
            <a:ext cx="3405710" cy="364129"/>
          </a:xfrm>
        </p:spPr>
        <p:txBody>
          <a:bodyPr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2" name="Text Placeholder 35">
            <a:extLst>
              <a:ext uri="{FF2B5EF4-FFF2-40B4-BE49-F238E27FC236}">
                <a16:creationId xmlns:a16="http://schemas.microsoft.com/office/drawing/2014/main" id="{3576F2D3-5E56-44DC-B72E-E5651D4085EB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07989" y="4887792"/>
            <a:ext cx="3405710" cy="889200"/>
          </a:xfrm>
        </p:spPr>
        <p:txBody>
          <a:bodyPr b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text.</a:t>
            </a:r>
            <a:br>
              <a:rPr lang="en-US"/>
            </a:br>
            <a:r>
              <a:rPr lang="en-US"/>
              <a:t>Please change lens </a:t>
            </a:r>
            <a:r>
              <a:rPr lang="en-US" err="1"/>
              <a:t>colour</a:t>
            </a:r>
            <a:r>
              <a:rPr lang="en-US"/>
              <a:t> before adding images or icons. 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7FC4BBC1-5DC6-4EB2-B41F-E08BFBDE682F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407989" y="4483703"/>
            <a:ext cx="3405710" cy="364129"/>
          </a:xfrm>
        </p:spPr>
        <p:txBody>
          <a:bodyPr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55" name="Picture Placeholder 18">
            <a:extLst>
              <a:ext uri="{FF2B5EF4-FFF2-40B4-BE49-F238E27FC236}">
                <a16:creationId xmlns:a16="http://schemas.microsoft.com/office/drawing/2014/main" id="{1C0612FC-2E67-4816-A17C-A913B264C318}"/>
              </a:ext>
            </a:extLst>
          </p:cNvPr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6214837" y="4268148"/>
            <a:ext cx="1382400" cy="138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98B8D385-C24B-4777-A949-9567F02FB157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 rot="5400000">
            <a:off x="5391956" y="1814412"/>
            <a:ext cx="1382400" cy="138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100" name="Text Placeholder 35">
            <a:extLst>
              <a:ext uri="{FF2B5EF4-FFF2-40B4-BE49-F238E27FC236}">
                <a16:creationId xmlns:a16="http://schemas.microsoft.com/office/drawing/2014/main" id="{2FEFE8F0-9BAA-4346-BB21-AE04B912909E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8378155" y="4887792"/>
            <a:ext cx="3405710" cy="889200"/>
          </a:xfrm>
        </p:spPr>
        <p:txBody>
          <a:bodyPr b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text.</a:t>
            </a:r>
            <a:br>
              <a:rPr lang="en-US"/>
            </a:br>
            <a:r>
              <a:rPr lang="en-US"/>
              <a:t>Please change lens </a:t>
            </a:r>
            <a:r>
              <a:rPr lang="en-US" err="1"/>
              <a:t>colour</a:t>
            </a:r>
            <a:r>
              <a:rPr lang="en-US"/>
              <a:t> before adding images or icons. </a:t>
            </a:r>
          </a:p>
        </p:txBody>
      </p:sp>
      <p:sp>
        <p:nvSpPr>
          <p:cNvPr id="101" name="Text Placeholder 35">
            <a:extLst>
              <a:ext uri="{FF2B5EF4-FFF2-40B4-BE49-F238E27FC236}">
                <a16:creationId xmlns:a16="http://schemas.microsoft.com/office/drawing/2014/main" id="{C99D92DC-FF86-40FE-B29A-81222ADC7B00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8378155" y="4483703"/>
            <a:ext cx="3405710" cy="364129"/>
          </a:xfrm>
        </p:spPr>
        <p:txBody>
          <a:bodyPr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02" name="Text Placeholder 35">
            <a:extLst>
              <a:ext uri="{FF2B5EF4-FFF2-40B4-BE49-F238E27FC236}">
                <a16:creationId xmlns:a16="http://schemas.microsoft.com/office/drawing/2014/main" id="{B03F4B5C-D836-4E4C-A2EB-DE5761A3FD20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78155" y="3345501"/>
            <a:ext cx="3405710" cy="889200"/>
          </a:xfrm>
        </p:spPr>
        <p:txBody>
          <a:bodyPr b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text.</a:t>
            </a:r>
            <a:br>
              <a:rPr lang="en-US"/>
            </a:br>
            <a:r>
              <a:rPr lang="en-US"/>
              <a:t>Please change lens </a:t>
            </a:r>
            <a:r>
              <a:rPr lang="en-US" err="1"/>
              <a:t>colour</a:t>
            </a:r>
            <a:r>
              <a:rPr lang="en-US"/>
              <a:t> before adding images or icons. </a:t>
            </a:r>
          </a:p>
        </p:txBody>
      </p:sp>
      <p:sp>
        <p:nvSpPr>
          <p:cNvPr id="103" name="Text Placeholder 35">
            <a:extLst>
              <a:ext uri="{FF2B5EF4-FFF2-40B4-BE49-F238E27FC236}">
                <a16:creationId xmlns:a16="http://schemas.microsoft.com/office/drawing/2014/main" id="{BD7432FC-8E33-4D4A-9C94-1BD0E1D05DF5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8378155" y="2941412"/>
            <a:ext cx="3405710" cy="364129"/>
          </a:xfrm>
        </p:spPr>
        <p:txBody>
          <a:bodyPr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05" name="Picture Placeholder 18">
            <a:extLst>
              <a:ext uri="{FF2B5EF4-FFF2-40B4-BE49-F238E27FC236}">
                <a16:creationId xmlns:a16="http://schemas.microsoft.com/office/drawing/2014/main" id="{BFC280A5-9513-416C-8C61-E8C8CEE671F9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694800" y="2742382"/>
            <a:ext cx="1382400" cy="1382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28" name="Text Placeholder 96">
            <a:extLst>
              <a:ext uri="{FF2B5EF4-FFF2-40B4-BE49-F238E27FC236}">
                <a16:creationId xmlns:a16="http://schemas.microsoft.com/office/drawing/2014/main" id="{5D62670B-0564-448A-81BB-05FE5CE78A4B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3918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C35EA4"/>
          </p15:clr>
        </p15:guide>
        <p15:guide id="2" orient="horz" pos="981" userDrawn="1">
          <p15:clr>
            <a:srgbClr val="C35E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tep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E434940-7559-4041-A9F9-0DF5F3567311}"/>
              </a:ext>
            </a:extLst>
          </p:cNvPr>
          <p:cNvGrpSpPr/>
          <p:nvPr userDrawn="1"/>
        </p:nvGrpSpPr>
        <p:grpSpPr>
          <a:xfrm>
            <a:off x="3962400" y="1656710"/>
            <a:ext cx="4343400" cy="4343392"/>
            <a:chOff x="3962400" y="1182148"/>
            <a:chExt cx="4343400" cy="4343392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7068049-9E9C-4AB6-9ED8-B5CB565293A5}"/>
                </a:ext>
              </a:extLst>
            </p:cNvPr>
            <p:cNvSpPr/>
            <p:nvPr/>
          </p:nvSpPr>
          <p:spPr>
            <a:xfrm>
              <a:off x="4500562" y="1720309"/>
              <a:ext cx="3267076" cy="326707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None/>
              </a:pPr>
              <a:endParaRPr lang="en-US" sz="3600" b="1">
                <a:latin typeface="+mj-lt"/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42CFC9C-095F-4B94-A8F5-C216A77EFFF4}"/>
                </a:ext>
              </a:extLst>
            </p:cNvPr>
            <p:cNvGrpSpPr/>
            <p:nvPr/>
          </p:nvGrpSpPr>
          <p:grpSpPr>
            <a:xfrm rot="20663140">
              <a:off x="4928258" y="2358665"/>
              <a:ext cx="2665070" cy="2434571"/>
              <a:chOff x="5344949" y="2692885"/>
              <a:chExt cx="1655223" cy="1512065"/>
            </a:xfrm>
          </p:grpSpPr>
          <p:sp>
            <p:nvSpPr>
              <p:cNvPr id="91" name="Freeform 18">
                <a:extLst>
                  <a:ext uri="{FF2B5EF4-FFF2-40B4-BE49-F238E27FC236}">
                    <a16:creationId xmlns:a16="http://schemas.microsoft.com/office/drawing/2014/main" id="{5A557AD1-06A3-429C-A17C-67C2D6FC16E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344949" y="2692885"/>
                <a:ext cx="106835" cy="148144"/>
              </a:xfrm>
              <a:custGeom>
                <a:avLst/>
                <a:gdLst>
                  <a:gd name="T0" fmla="*/ 110 w 110"/>
                  <a:gd name="T1" fmla="*/ 153 h 153"/>
                  <a:gd name="T2" fmla="*/ 110 w 110"/>
                  <a:gd name="T3" fmla="*/ 153 h 153"/>
                  <a:gd name="T4" fmla="*/ 0 w 110"/>
                  <a:gd name="T5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0" h="153">
                    <a:moveTo>
                      <a:pt x="110" y="153"/>
                    </a:moveTo>
                    <a:cubicBezTo>
                      <a:pt x="110" y="153"/>
                      <a:pt x="110" y="153"/>
                      <a:pt x="110" y="153"/>
                    </a:cubicBezTo>
                    <a:cubicBezTo>
                      <a:pt x="79" y="98"/>
                      <a:pt x="41" y="47"/>
                      <a:pt x="0" y="0"/>
                    </a:cubicBezTo>
                  </a:path>
                </a:pathLst>
              </a:custGeom>
              <a:noFill/>
              <a:ln w="25400" cap="flat">
                <a:solidFill>
                  <a:schemeClr val="bg2"/>
                </a:solidFill>
                <a:prstDash val="solid"/>
                <a:miter lim="800000"/>
                <a:headEnd/>
                <a:tailEnd type="arrow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endParaRPr lang="en-US"/>
              </a:p>
            </p:txBody>
          </p:sp>
          <p:sp>
            <p:nvSpPr>
              <p:cNvPr id="92" name="Freeform 20">
                <a:extLst>
                  <a:ext uri="{FF2B5EF4-FFF2-40B4-BE49-F238E27FC236}">
                    <a16:creationId xmlns:a16="http://schemas.microsoft.com/office/drawing/2014/main" id="{B070BC1C-33C1-4074-AC0D-8088E6060A0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924676" y="2841029"/>
                <a:ext cx="75496" cy="167374"/>
              </a:xfrm>
              <a:custGeom>
                <a:avLst/>
                <a:gdLst>
                  <a:gd name="T0" fmla="*/ 78 w 78"/>
                  <a:gd name="T1" fmla="*/ 0 h 173"/>
                  <a:gd name="T2" fmla="*/ 77 w 78"/>
                  <a:gd name="T3" fmla="*/ 0 h 173"/>
                  <a:gd name="T4" fmla="*/ 0 w 78"/>
                  <a:gd name="T5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" h="173">
                    <a:moveTo>
                      <a:pt x="78" y="0"/>
                    </a:moveTo>
                    <a:cubicBezTo>
                      <a:pt x="77" y="0"/>
                      <a:pt x="77" y="0"/>
                      <a:pt x="77" y="0"/>
                    </a:cubicBezTo>
                    <a:cubicBezTo>
                      <a:pt x="46" y="55"/>
                      <a:pt x="20" y="113"/>
                      <a:pt x="0" y="173"/>
                    </a:cubicBezTo>
                  </a:path>
                </a:pathLst>
              </a:custGeom>
              <a:noFill/>
              <a:ln w="25400" cap="flat">
                <a:solidFill>
                  <a:schemeClr val="bg2"/>
                </a:solidFill>
                <a:prstDash val="solid"/>
                <a:miter lim="800000"/>
                <a:headEnd/>
                <a:tailEnd type="arrow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endParaRPr lang="en-US"/>
              </a:p>
            </p:txBody>
          </p:sp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7E226681-5C0D-4724-8383-5DC8F39D29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951769" y="4186432"/>
                <a:ext cx="182331" cy="18518"/>
              </a:xfrm>
              <a:custGeom>
                <a:avLst/>
                <a:gdLst>
                  <a:gd name="T0" fmla="*/ 0 w 188"/>
                  <a:gd name="T1" fmla="*/ 18 h 19"/>
                  <a:gd name="T2" fmla="*/ 0 w 188"/>
                  <a:gd name="T3" fmla="*/ 19 h 19"/>
                  <a:gd name="T4" fmla="*/ 188 w 188"/>
                  <a:gd name="T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8" h="19">
                    <a:moveTo>
                      <a:pt x="0" y="18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63" y="19"/>
                      <a:pt x="126" y="12"/>
                      <a:pt x="188" y="0"/>
                    </a:cubicBezTo>
                  </a:path>
                </a:pathLst>
              </a:custGeom>
              <a:noFill/>
              <a:ln w="25400" cap="flat">
                <a:solidFill>
                  <a:schemeClr val="bg2"/>
                </a:solidFill>
                <a:prstDash val="solid"/>
                <a:miter lim="800000"/>
                <a:headEnd/>
                <a:tailEnd type="arrow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6A6398B-0687-499A-A3EF-3864749ECD92}"/>
                </a:ext>
              </a:extLst>
            </p:cNvPr>
            <p:cNvGrpSpPr/>
            <p:nvPr/>
          </p:nvGrpSpPr>
          <p:grpSpPr>
            <a:xfrm rot="21366382">
              <a:off x="4721545" y="1896038"/>
              <a:ext cx="2667364" cy="2439158"/>
              <a:chOff x="5268028" y="2386626"/>
              <a:chExt cx="1656648" cy="1514914"/>
            </a:xfrm>
          </p:grpSpPr>
          <p:sp>
            <p:nvSpPr>
              <p:cNvPr id="88" name="Freeform 19">
                <a:extLst>
                  <a:ext uri="{FF2B5EF4-FFF2-40B4-BE49-F238E27FC236}">
                    <a16:creationId xmlns:a16="http://schemas.microsoft.com/office/drawing/2014/main" id="{52B27D6F-750C-4E87-9F46-CB20F0ACCC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134100" y="2386626"/>
                <a:ext cx="183043" cy="19230"/>
              </a:xfrm>
              <a:custGeom>
                <a:avLst/>
                <a:gdLst>
                  <a:gd name="T0" fmla="*/ 188 w 188"/>
                  <a:gd name="T1" fmla="*/ 1 h 20"/>
                  <a:gd name="T2" fmla="*/ 188 w 188"/>
                  <a:gd name="T3" fmla="*/ 0 h 20"/>
                  <a:gd name="T4" fmla="*/ 0 w 188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8" h="20">
                    <a:moveTo>
                      <a:pt x="188" y="1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24" y="0"/>
                      <a:pt x="61" y="7"/>
                      <a:pt x="0" y="20"/>
                    </a:cubicBezTo>
                  </a:path>
                </a:pathLst>
              </a:custGeom>
              <a:noFill/>
              <a:ln w="25400" cap="flat">
                <a:solidFill>
                  <a:schemeClr val="bg2"/>
                </a:solidFill>
                <a:prstDash val="solid"/>
                <a:miter lim="800000"/>
                <a:headEnd/>
                <a:tailEnd type="arrow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endParaRPr lang="en-US"/>
              </a:p>
            </p:txBody>
          </p:sp>
          <p:sp>
            <p:nvSpPr>
              <p:cNvPr id="89" name="Freeform 21">
                <a:extLst>
                  <a:ext uri="{FF2B5EF4-FFF2-40B4-BE49-F238E27FC236}">
                    <a16:creationId xmlns:a16="http://schemas.microsoft.com/office/drawing/2014/main" id="{0148AA9A-F791-4EE1-8751-874899E8757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817841" y="3751972"/>
                <a:ext cx="106835" cy="149568"/>
              </a:xfrm>
              <a:custGeom>
                <a:avLst/>
                <a:gdLst>
                  <a:gd name="T0" fmla="*/ 0 w 110"/>
                  <a:gd name="T1" fmla="*/ 0 h 154"/>
                  <a:gd name="T2" fmla="*/ 0 w 110"/>
                  <a:gd name="T3" fmla="*/ 1 h 154"/>
                  <a:gd name="T4" fmla="*/ 110 w 110"/>
                  <a:gd name="T5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0" h="154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2" y="56"/>
                      <a:pt x="69" y="107"/>
                      <a:pt x="110" y="154"/>
                    </a:cubicBezTo>
                  </a:path>
                </a:pathLst>
              </a:custGeom>
              <a:noFill/>
              <a:ln w="25400" cap="flat">
                <a:solidFill>
                  <a:schemeClr val="bg2"/>
                </a:solidFill>
                <a:prstDash val="solid"/>
                <a:miter lim="800000"/>
                <a:headEnd/>
                <a:tailEnd type="arrow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endParaRPr lang="en-US"/>
              </a:p>
            </p:txBody>
          </p:sp>
          <p:sp>
            <p:nvSpPr>
              <p:cNvPr id="90" name="Freeform 23">
                <a:extLst>
                  <a:ext uri="{FF2B5EF4-FFF2-40B4-BE49-F238E27FC236}">
                    <a16:creationId xmlns:a16="http://schemas.microsoft.com/office/drawing/2014/main" id="{0465E06E-A8C3-45A2-A1D6-6C0A7EBA54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68028" y="3583173"/>
                <a:ext cx="76209" cy="165950"/>
              </a:xfrm>
              <a:custGeom>
                <a:avLst/>
                <a:gdLst>
                  <a:gd name="T0" fmla="*/ 0 w 78"/>
                  <a:gd name="T1" fmla="*/ 172 h 172"/>
                  <a:gd name="T2" fmla="*/ 0 w 78"/>
                  <a:gd name="T3" fmla="*/ 172 h 172"/>
                  <a:gd name="T4" fmla="*/ 78 w 78"/>
                  <a:gd name="T5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" h="172">
                    <a:moveTo>
                      <a:pt x="0" y="172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32" y="117"/>
                      <a:pt x="58" y="60"/>
                      <a:pt x="78" y="0"/>
                    </a:cubicBezTo>
                  </a:path>
                </a:pathLst>
              </a:custGeom>
              <a:noFill/>
              <a:ln w="25400" cap="flat">
                <a:solidFill>
                  <a:schemeClr val="bg2"/>
                </a:solidFill>
                <a:prstDash val="solid"/>
                <a:miter lim="800000"/>
                <a:headEnd/>
                <a:tailEnd type="arrow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endParaRPr lang="en-US"/>
              </a:p>
            </p:txBody>
          </p:sp>
        </p:grp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3C7739D-8BC1-4056-B29E-95C7CA15BDCF}"/>
                </a:ext>
              </a:extLst>
            </p:cNvPr>
            <p:cNvSpPr/>
            <p:nvPr/>
          </p:nvSpPr>
          <p:spPr>
            <a:xfrm>
              <a:off x="3962400" y="1182148"/>
              <a:ext cx="4343400" cy="434339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None/>
              </a:pPr>
              <a:endParaRPr lang="en-US" sz="3600" b="1">
                <a:latin typeface="+mj-lt"/>
              </a:endParaRPr>
            </a:p>
          </p:txBody>
        </p:sp>
      </p:grp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8552BE03-1563-4153-9F03-4CF477C6D0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9" y="2364941"/>
            <a:ext cx="3405710" cy="889200"/>
          </a:xfrm>
        </p:spPr>
        <p:txBody>
          <a:bodyPr b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text.</a:t>
            </a:r>
            <a:br>
              <a:rPr lang="en-US"/>
            </a:br>
            <a:r>
              <a:rPr lang="en-US"/>
              <a:t>Please change lens </a:t>
            </a:r>
            <a:r>
              <a:rPr lang="en-US" err="1"/>
              <a:t>colour</a:t>
            </a:r>
            <a:r>
              <a:rPr lang="en-US"/>
              <a:t> before adding images or icons.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D44FBB5-0816-4A67-9A1E-11064CBAD7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9" y="1960852"/>
            <a:ext cx="3405710" cy="364129"/>
          </a:xfrm>
        </p:spPr>
        <p:txBody>
          <a:bodyPr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832AD-985D-4D13-ADFF-E382CC2C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3331A-221C-4BB7-BE2C-92316653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8A82D-1FED-420A-9205-FF50EB5B8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7" y="404812"/>
            <a:ext cx="11376025" cy="10074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0FEB6459-32DC-4DA1-A8F5-8F0A8A38CEF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714516" y="4308980"/>
            <a:ext cx="1479600" cy="147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35" name="Picture Placeholder 18">
            <a:extLst>
              <a:ext uri="{FF2B5EF4-FFF2-40B4-BE49-F238E27FC236}">
                <a16:creationId xmlns:a16="http://schemas.microsoft.com/office/drawing/2014/main" id="{1A1E17F1-1D9F-4878-AA4D-733B2CB3375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218562" y="3358161"/>
            <a:ext cx="939600" cy="939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B2CDFEC6-77B5-48E1-AD00-558860A3B7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989" y="3732450"/>
            <a:ext cx="3405710" cy="889200"/>
          </a:xfrm>
        </p:spPr>
        <p:txBody>
          <a:bodyPr b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text.</a:t>
            </a:r>
            <a:br>
              <a:rPr lang="en-US"/>
            </a:br>
            <a:r>
              <a:rPr lang="en-US"/>
              <a:t>Please change lens </a:t>
            </a:r>
            <a:r>
              <a:rPr lang="en-US" err="1"/>
              <a:t>colour</a:t>
            </a:r>
            <a:r>
              <a:rPr lang="en-US"/>
              <a:t> before adding images or icons. 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6D92BE5C-CD11-4FE3-BBAA-4E269EF031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7989" y="3328361"/>
            <a:ext cx="3405710" cy="364129"/>
          </a:xfrm>
        </p:spPr>
        <p:txBody>
          <a:bodyPr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A9EE24-117D-4356-9278-0CDA5ECC9B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9" y="5142435"/>
            <a:ext cx="3405710" cy="889200"/>
          </a:xfrm>
        </p:spPr>
        <p:txBody>
          <a:bodyPr b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text.</a:t>
            </a:r>
            <a:br>
              <a:rPr lang="en-US"/>
            </a:br>
            <a:r>
              <a:rPr lang="en-US"/>
              <a:t>Please change lens </a:t>
            </a:r>
            <a:r>
              <a:rPr lang="en-US" err="1"/>
              <a:t>colour</a:t>
            </a:r>
            <a:r>
              <a:rPr lang="en-US"/>
              <a:t> before adding images or icons. 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CECF160-D8C9-495C-A20A-83370080554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7989" y="4738346"/>
            <a:ext cx="3405710" cy="364129"/>
          </a:xfrm>
        </p:spPr>
        <p:txBody>
          <a:bodyPr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2" name="Text Placeholder 35">
            <a:extLst>
              <a:ext uri="{FF2B5EF4-FFF2-40B4-BE49-F238E27FC236}">
                <a16:creationId xmlns:a16="http://schemas.microsoft.com/office/drawing/2014/main" id="{3576F2D3-5E56-44DC-B72E-E5651D4085E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78155" y="5142435"/>
            <a:ext cx="3405710" cy="889200"/>
          </a:xfrm>
        </p:spPr>
        <p:txBody>
          <a:bodyPr b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text.</a:t>
            </a:r>
            <a:br>
              <a:rPr lang="en-US"/>
            </a:br>
            <a:r>
              <a:rPr lang="en-US"/>
              <a:t>Please change lens </a:t>
            </a:r>
            <a:r>
              <a:rPr lang="en-US" err="1"/>
              <a:t>colour</a:t>
            </a:r>
            <a:r>
              <a:rPr lang="en-US"/>
              <a:t> before adding images or icons. 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7FC4BBC1-5DC6-4EB2-B41F-E08BFBDE68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78155" y="4738346"/>
            <a:ext cx="3405710" cy="364129"/>
          </a:xfrm>
        </p:spPr>
        <p:txBody>
          <a:bodyPr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55" name="Picture Placeholder 18">
            <a:extLst>
              <a:ext uri="{FF2B5EF4-FFF2-40B4-BE49-F238E27FC236}">
                <a16:creationId xmlns:a16="http://schemas.microsoft.com/office/drawing/2014/main" id="{1C0612FC-2E67-4816-A17C-A913B264C31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424558" y="4673294"/>
            <a:ext cx="939600" cy="939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98B8D385-C24B-4777-A949-9567F02FB1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 rot="5400000">
            <a:off x="4714516" y="1909879"/>
            <a:ext cx="1479600" cy="147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100" name="Text Placeholder 35">
            <a:extLst>
              <a:ext uri="{FF2B5EF4-FFF2-40B4-BE49-F238E27FC236}">
                <a16:creationId xmlns:a16="http://schemas.microsoft.com/office/drawing/2014/main" id="{2FEFE8F0-9BAA-4346-BB21-AE04B91290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78155" y="3732450"/>
            <a:ext cx="3405710" cy="889200"/>
          </a:xfrm>
        </p:spPr>
        <p:txBody>
          <a:bodyPr b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text.</a:t>
            </a:r>
            <a:br>
              <a:rPr lang="en-US"/>
            </a:br>
            <a:r>
              <a:rPr lang="en-US"/>
              <a:t>Please change lens </a:t>
            </a:r>
            <a:r>
              <a:rPr lang="en-US" err="1"/>
              <a:t>colour</a:t>
            </a:r>
            <a:r>
              <a:rPr lang="en-US"/>
              <a:t> before adding images or icons. </a:t>
            </a:r>
          </a:p>
        </p:txBody>
      </p:sp>
      <p:sp>
        <p:nvSpPr>
          <p:cNvPr id="101" name="Text Placeholder 35">
            <a:extLst>
              <a:ext uri="{FF2B5EF4-FFF2-40B4-BE49-F238E27FC236}">
                <a16:creationId xmlns:a16="http://schemas.microsoft.com/office/drawing/2014/main" id="{C99D92DC-FF86-40FE-B29A-81222ADC7B0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378155" y="3328361"/>
            <a:ext cx="3405710" cy="364129"/>
          </a:xfrm>
        </p:spPr>
        <p:txBody>
          <a:bodyPr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02" name="Text Placeholder 35">
            <a:extLst>
              <a:ext uri="{FF2B5EF4-FFF2-40B4-BE49-F238E27FC236}">
                <a16:creationId xmlns:a16="http://schemas.microsoft.com/office/drawing/2014/main" id="{B03F4B5C-D836-4E4C-A2EB-DE5761A3FD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78155" y="2364941"/>
            <a:ext cx="3405710" cy="889200"/>
          </a:xfrm>
        </p:spPr>
        <p:txBody>
          <a:bodyPr b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text.</a:t>
            </a:r>
            <a:br>
              <a:rPr lang="en-US"/>
            </a:br>
            <a:r>
              <a:rPr lang="en-US"/>
              <a:t>Please change lens </a:t>
            </a:r>
            <a:r>
              <a:rPr lang="en-US" err="1"/>
              <a:t>colour</a:t>
            </a:r>
            <a:r>
              <a:rPr lang="en-US"/>
              <a:t> before adding images or icons. </a:t>
            </a:r>
          </a:p>
        </p:txBody>
      </p:sp>
      <p:sp>
        <p:nvSpPr>
          <p:cNvPr id="103" name="Text Placeholder 35">
            <a:extLst>
              <a:ext uri="{FF2B5EF4-FFF2-40B4-BE49-F238E27FC236}">
                <a16:creationId xmlns:a16="http://schemas.microsoft.com/office/drawing/2014/main" id="{BD7432FC-8E33-4D4A-9C94-1BD0E1D05DF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78155" y="1960852"/>
            <a:ext cx="3405710" cy="364129"/>
          </a:xfrm>
        </p:spPr>
        <p:txBody>
          <a:bodyPr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04" name="Picture Placeholder 18">
            <a:extLst>
              <a:ext uri="{FF2B5EF4-FFF2-40B4-BE49-F238E27FC236}">
                <a16:creationId xmlns:a16="http://schemas.microsoft.com/office/drawing/2014/main" id="{EE46A045-14C2-4E61-8827-7C151F1AAFD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755362" y="3088161"/>
            <a:ext cx="1479600" cy="147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105" name="Picture Placeholder 18">
            <a:extLst>
              <a:ext uri="{FF2B5EF4-FFF2-40B4-BE49-F238E27FC236}">
                <a16:creationId xmlns:a16="http://schemas.microsoft.com/office/drawing/2014/main" id="{BFC280A5-9513-416C-8C61-E8C8CEE671F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426189" y="2043918"/>
            <a:ext cx="939600" cy="93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32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 algn="ctr"/>
            <a:r>
              <a:rPr lang="en-US"/>
              <a:t> </a:t>
            </a:r>
          </a:p>
        </p:txBody>
      </p:sp>
      <p:sp>
        <p:nvSpPr>
          <p:cNvPr id="44" name="Text Placeholder 96">
            <a:extLst>
              <a:ext uri="{FF2B5EF4-FFF2-40B4-BE49-F238E27FC236}">
                <a16:creationId xmlns:a16="http://schemas.microsoft.com/office/drawing/2014/main" id="{5767C5E8-2550-48B3-B38B-4A113100B13B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9625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C35EA4"/>
          </p15:clr>
        </p15:guide>
        <p15:guide id="2" orient="horz" pos="981" userDrawn="1">
          <p15:clr>
            <a:srgbClr val="C35E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5B1D31A-1072-4488-8176-064D101F59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986" y="2849450"/>
            <a:ext cx="3715200" cy="2876550"/>
          </a:xfrm>
          <a:noFill/>
          <a:ln>
            <a:solidFill>
              <a:schemeClr val="accent1"/>
            </a:solidFill>
          </a:ln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49400-E757-4904-B6B0-89D775990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461D-2D14-40AF-A11E-E32A29AD5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82FB9-7D18-4174-9B0A-336A77C9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4CD8BC7-181D-40C3-B655-0B1389F83D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032113"/>
            <a:ext cx="3846513" cy="817200"/>
          </a:xfrm>
          <a:custGeom>
            <a:avLst/>
            <a:gdLst>
              <a:gd name="connsiteX0" fmla="*/ 0 w 3846513"/>
              <a:gd name="connsiteY0" fmla="*/ 0 h 817200"/>
              <a:gd name="connsiteX1" fmla="*/ 752 w 3846513"/>
              <a:gd name="connsiteY1" fmla="*/ 0 h 817200"/>
              <a:gd name="connsiteX2" fmla="*/ 2175412 w 3846513"/>
              <a:gd name="connsiteY2" fmla="*/ 0 h 817200"/>
              <a:gd name="connsiteX3" fmla="*/ 2785012 w 3846513"/>
              <a:gd name="connsiteY3" fmla="*/ 0 h 817200"/>
              <a:gd name="connsiteX4" fmla="*/ 3715287 w 3846513"/>
              <a:gd name="connsiteY4" fmla="*/ 0 h 817200"/>
              <a:gd name="connsiteX5" fmla="*/ 3846513 w 3846513"/>
              <a:gd name="connsiteY5" fmla="*/ 408600 h 817200"/>
              <a:gd name="connsiteX6" fmla="*/ 3715287 w 3846513"/>
              <a:gd name="connsiteY6" fmla="*/ 817200 h 817200"/>
              <a:gd name="connsiteX7" fmla="*/ 2785012 w 3846513"/>
              <a:gd name="connsiteY7" fmla="*/ 817200 h 817200"/>
              <a:gd name="connsiteX8" fmla="*/ 2175412 w 3846513"/>
              <a:gd name="connsiteY8" fmla="*/ 817200 h 817200"/>
              <a:gd name="connsiteX9" fmla="*/ 752 w 3846513"/>
              <a:gd name="connsiteY9" fmla="*/ 817200 h 817200"/>
              <a:gd name="connsiteX10" fmla="*/ 0 w 3846513"/>
              <a:gd name="connsiteY10" fmla="*/ 817200 h 81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46513" h="817200">
                <a:moveTo>
                  <a:pt x="0" y="0"/>
                </a:moveTo>
                <a:lnTo>
                  <a:pt x="752" y="0"/>
                </a:lnTo>
                <a:lnTo>
                  <a:pt x="2175412" y="0"/>
                </a:lnTo>
                <a:lnTo>
                  <a:pt x="2785012" y="0"/>
                </a:lnTo>
                <a:lnTo>
                  <a:pt x="3715287" y="0"/>
                </a:lnTo>
                <a:lnTo>
                  <a:pt x="3846513" y="408600"/>
                </a:lnTo>
                <a:lnTo>
                  <a:pt x="3715287" y="817200"/>
                </a:lnTo>
                <a:lnTo>
                  <a:pt x="2785012" y="817200"/>
                </a:lnTo>
                <a:lnTo>
                  <a:pt x="2175412" y="817200"/>
                </a:lnTo>
                <a:lnTo>
                  <a:pt x="752" y="817200"/>
                </a:lnTo>
                <a:lnTo>
                  <a:pt x="0" y="81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180000" rIns="1800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0B4C999-11DB-49A6-8AB3-B2F9DC1BC1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7037" y="2849450"/>
            <a:ext cx="3715200" cy="2876550"/>
          </a:xfrm>
          <a:noFill/>
          <a:ln>
            <a:solidFill>
              <a:schemeClr val="tx2"/>
            </a:solidFill>
          </a:ln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D429AD1-93FE-42C9-ACB6-DC8300212E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37037" y="2032113"/>
            <a:ext cx="3833812" cy="817200"/>
          </a:xfrm>
          <a:custGeom>
            <a:avLst/>
            <a:gdLst>
              <a:gd name="connsiteX0" fmla="*/ 0 w 3833812"/>
              <a:gd name="connsiteY0" fmla="*/ 0 h 817200"/>
              <a:gd name="connsiteX1" fmla="*/ 932575 w 3833812"/>
              <a:gd name="connsiteY1" fmla="*/ 0 h 817200"/>
              <a:gd name="connsiteX2" fmla="*/ 1533695 w 3833812"/>
              <a:gd name="connsiteY2" fmla="*/ 0 h 817200"/>
              <a:gd name="connsiteX3" fmla="*/ 3713545 w 3833812"/>
              <a:gd name="connsiteY3" fmla="*/ 0 h 817200"/>
              <a:gd name="connsiteX4" fmla="*/ 3713546 w 3833812"/>
              <a:gd name="connsiteY4" fmla="*/ 0 h 817200"/>
              <a:gd name="connsiteX5" fmla="*/ 3833812 w 3833812"/>
              <a:gd name="connsiteY5" fmla="*/ 408600 h 817200"/>
              <a:gd name="connsiteX6" fmla="*/ 3713545 w 3833812"/>
              <a:gd name="connsiteY6" fmla="*/ 817200 h 817200"/>
              <a:gd name="connsiteX7" fmla="*/ 1533695 w 3833812"/>
              <a:gd name="connsiteY7" fmla="*/ 817200 h 817200"/>
              <a:gd name="connsiteX8" fmla="*/ 932575 w 3833812"/>
              <a:gd name="connsiteY8" fmla="*/ 817200 h 817200"/>
              <a:gd name="connsiteX9" fmla="*/ 0 w 3833812"/>
              <a:gd name="connsiteY9" fmla="*/ 817200 h 817200"/>
              <a:gd name="connsiteX10" fmla="*/ 120267 w 3833812"/>
              <a:gd name="connsiteY10" fmla="*/ 408600 h 81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33812" h="817200">
                <a:moveTo>
                  <a:pt x="0" y="0"/>
                </a:moveTo>
                <a:lnTo>
                  <a:pt x="932575" y="0"/>
                </a:lnTo>
                <a:lnTo>
                  <a:pt x="1533695" y="0"/>
                </a:lnTo>
                <a:lnTo>
                  <a:pt x="3713545" y="0"/>
                </a:lnTo>
                <a:lnTo>
                  <a:pt x="3713546" y="0"/>
                </a:lnTo>
                <a:lnTo>
                  <a:pt x="3833812" y="408600"/>
                </a:lnTo>
                <a:lnTo>
                  <a:pt x="3713545" y="817200"/>
                </a:lnTo>
                <a:lnTo>
                  <a:pt x="1533695" y="817200"/>
                </a:lnTo>
                <a:lnTo>
                  <a:pt x="932575" y="817200"/>
                </a:lnTo>
                <a:lnTo>
                  <a:pt x="0" y="817200"/>
                </a:lnTo>
                <a:lnTo>
                  <a:pt x="120267" y="408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lIns="180000" rIns="1800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B8A0AAAB-DFCF-4F8D-90DA-DBD0201339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68813" y="2849450"/>
            <a:ext cx="3715200" cy="2876550"/>
          </a:xfrm>
          <a:noFill/>
          <a:ln>
            <a:solidFill>
              <a:schemeClr val="accent6"/>
            </a:solidFill>
          </a:ln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FA12C4F6-CA5C-4C9A-BF79-F0FD42EF04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66088" y="2032113"/>
            <a:ext cx="3717925" cy="817200"/>
          </a:xfrm>
          <a:custGeom>
            <a:avLst/>
            <a:gdLst>
              <a:gd name="connsiteX0" fmla="*/ 0 w 3717925"/>
              <a:gd name="connsiteY0" fmla="*/ 0 h 817200"/>
              <a:gd name="connsiteX1" fmla="*/ 104986 w 3717925"/>
              <a:gd name="connsiteY1" fmla="*/ 0 h 817200"/>
              <a:gd name="connsiteX2" fmla="*/ 604460 w 3717925"/>
              <a:gd name="connsiteY2" fmla="*/ 0 h 817200"/>
              <a:gd name="connsiteX3" fmla="*/ 818271 w 3717925"/>
              <a:gd name="connsiteY3" fmla="*/ 0 h 817200"/>
              <a:gd name="connsiteX4" fmla="*/ 1417808 w 3717925"/>
              <a:gd name="connsiteY4" fmla="*/ 0 h 817200"/>
              <a:gd name="connsiteX5" fmla="*/ 3597658 w 3717925"/>
              <a:gd name="connsiteY5" fmla="*/ 0 h 817200"/>
              <a:gd name="connsiteX6" fmla="*/ 3597659 w 3717925"/>
              <a:gd name="connsiteY6" fmla="*/ 0 h 817200"/>
              <a:gd name="connsiteX7" fmla="*/ 3717925 w 3717925"/>
              <a:gd name="connsiteY7" fmla="*/ 0 h 817200"/>
              <a:gd name="connsiteX8" fmla="*/ 3717925 w 3717925"/>
              <a:gd name="connsiteY8" fmla="*/ 408600 h 817200"/>
              <a:gd name="connsiteX9" fmla="*/ 3717925 w 3717925"/>
              <a:gd name="connsiteY9" fmla="*/ 817200 h 817200"/>
              <a:gd name="connsiteX10" fmla="*/ 3597658 w 3717925"/>
              <a:gd name="connsiteY10" fmla="*/ 817200 h 817200"/>
              <a:gd name="connsiteX11" fmla="*/ 1417808 w 3717925"/>
              <a:gd name="connsiteY11" fmla="*/ 817200 h 817200"/>
              <a:gd name="connsiteX12" fmla="*/ 818271 w 3717925"/>
              <a:gd name="connsiteY12" fmla="*/ 817200 h 817200"/>
              <a:gd name="connsiteX13" fmla="*/ 61231 w 3717925"/>
              <a:gd name="connsiteY13" fmla="*/ 817200 h 817200"/>
              <a:gd name="connsiteX14" fmla="*/ 61231 w 3717925"/>
              <a:gd name="connsiteY14" fmla="*/ 817199 h 817200"/>
              <a:gd name="connsiteX15" fmla="*/ 104985 w 3717925"/>
              <a:gd name="connsiteY15" fmla="*/ 817199 h 817200"/>
              <a:gd name="connsiteX16" fmla="*/ 104985 w 3717925"/>
              <a:gd name="connsiteY16" fmla="*/ 817198 h 817200"/>
              <a:gd name="connsiteX17" fmla="*/ 0 w 3717925"/>
              <a:gd name="connsiteY17" fmla="*/ 817198 h 817200"/>
              <a:gd name="connsiteX18" fmla="*/ 134895 w 3717925"/>
              <a:gd name="connsiteY18" fmla="*/ 408599 h 81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17925" h="817200">
                <a:moveTo>
                  <a:pt x="0" y="0"/>
                </a:moveTo>
                <a:lnTo>
                  <a:pt x="104986" y="0"/>
                </a:lnTo>
                <a:lnTo>
                  <a:pt x="604460" y="0"/>
                </a:lnTo>
                <a:lnTo>
                  <a:pt x="818271" y="0"/>
                </a:lnTo>
                <a:lnTo>
                  <a:pt x="1417808" y="0"/>
                </a:lnTo>
                <a:lnTo>
                  <a:pt x="3597658" y="0"/>
                </a:lnTo>
                <a:lnTo>
                  <a:pt x="3597659" y="0"/>
                </a:lnTo>
                <a:lnTo>
                  <a:pt x="3717925" y="0"/>
                </a:lnTo>
                <a:lnTo>
                  <a:pt x="3717925" y="408600"/>
                </a:lnTo>
                <a:lnTo>
                  <a:pt x="3717925" y="817200"/>
                </a:lnTo>
                <a:lnTo>
                  <a:pt x="3597658" y="817200"/>
                </a:lnTo>
                <a:lnTo>
                  <a:pt x="1417808" y="817200"/>
                </a:lnTo>
                <a:lnTo>
                  <a:pt x="818271" y="817200"/>
                </a:lnTo>
                <a:lnTo>
                  <a:pt x="61231" y="817200"/>
                </a:lnTo>
                <a:lnTo>
                  <a:pt x="61231" y="817199"/>
                </a:lnTo>
                <a:lnTo>
                  <a:pt x="104985" y="817199"/>
                </a:lnTo>
                <a:lnTo>
                  <a:pt x="104985" y="817198"/>
                </a:lnTo>
                <a:lnTo>
                  <a:pt x="0" y="817198"/>
                </a:lnTo>
                <a:lnTo>
                  <a:pt x="134895" y="408599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180000" rIns="1800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2" name="Text Placeholder 96">
            <a:extLst>
              <a:ext uri="{FF2B5EF4-FFF2-40B4-BE49-F238E27FC236}">
                <a16:creationId xmlns:a16="http://schemas.microsoft.com/office/drawing/2014/main" id="{2128A043-8396-4954-A094-3A77D92F8D4B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2284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C35EA4"/>
          </p15:clr>
        </p15:guide>
        <p15:guide id="2" orient="horz" pos="981" userDrawn="1">
          <p15:clr>
            <a:srgbClr val="C35E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C83CC72-343E-4818-B724-8F9FEE0BFD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0042" y="2032113"/>
            <a:ext cx="2901237" cy="817198"/>
          </a:xfrm>
          <a:custGeom>
            <a:avLst/>
            <a:gdLst>
              <a:gd name="connsiteX0" fmla="*/ 0 w 2901237"/>
              <a:gd name="connsiteY0" fmla="*/ 0 h 817198"/>
              <a:gd name="connsiteX1" fmla="*/ 601120 w 2901237"/>
              <a:gd name="connsiteY1" fmla="*/ 0 h 817198"/>
              <a:gd name="connsiteX2" fmla="*/ 2772401 w 2901237"/>
              <a:gd name="connsiteY2" fmla="*/ 0 h 817198"/>
              <a:gd name="connsiteX3" fmla="*/ 2896346 w 2901237"/>
              <a:gd name="connsiteY3" fmla="*/ 391982 h 817198"/>
              <a:gd name="connsiteX4" fmla="*/ 2901237 w 2901237"/>
              <a:gd name="connsiteY4" fmla="*/ 408600 h 817198"/>
              <a:gd name="connsiteX5" fmla="*/ 2896353 w 2901237"/>
              <a:gd name="connsiteY5" fmla="*/ 425192 h 817198"/>
              <a:gd name="connsiteX6" fmla="*/ 2772401 w 2901237"/>
              <a:gd name="connsiteY6" fmla="*/ 817198 h 817198"/>
              <a:gd name="connsiteX7" fmla="*/ 1 w 2901237"/>
              <a:gd name="connsiteY7" fmla="*/ 817198 h 817198"/>
              <a:gd name="connsiteX8" fmla="*/ 9 w 2901237"/>
              <a:gd name="connsiteY8" fmla="*/ 817171 h 817198"/>
              <a:gd name="connsiteX9" fmla="*/ 129199 w 2901237"/>
              <a:gd name="connsiteY9" fmla="*/ 408599 h 81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01237" h="817198">
                <a:moveTo>
                  <a:pt x="0" y="0"/>
                </a:moveTo>
                <a:lnTo>
                  <a:pt x="601120" y="0"/>
                </a:lnTo>
                <a:lnTo>
                  <a:pt x="2772401" y="0"/>
                </a:lnTo>
                <a:lnTo>
                  <a:pt x="2896346" y="391982"/>
                </a:lnTo>
                <a:lnTo>
                  <a:pt x="2901237" y="408600"/>
                </a:lnTo>
                <a:lnTo>
                  <a:pt x="2896353" y="425192"/>
                </a:lnTo>
                <a:lnTo>
                  <a:pt x="2772401" y="817198"/>
                </a:lnTo>
                <a:lnTo>
                  <a:pt x="1" y="817198"/>
                </a:lnTo>
                <a:lnTo>
                  <a:pt x="9" y="817171"/>
                </a:lnTo>
                <a:lnTo>
                  <a:pt x="129199" y="408599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180000" tIns="0" rIns="180000" bIns="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</a:defRPr>
            </a:lvl1pPr>
            <a:lvl2pPr marL="432000" indent="0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5B1D31A-1072-4488-8176-064D101F59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987" y="2849450"/>
            <a:ext cx="2772653" cy="2876550"/>
          </a:xfrm>
          <a:noFill/>
          <a:ln>
            <a:solidFill>
              <a:schemeClr val="accent1"/>
            </a:solidFill>
          </a:ln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49400-E757-4904-B6B0-89D775990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461D-2D14-40AF-A11E-E32A29AD5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82FB9-7D18-4174-9B0A-336A77C9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A375546-B5E2-4A34-9E57-6FD13BAC4A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2032113"/>
            <a:ext cx="2916238" cy="817200"/>
          </a:xfrm>
          <a:custGeom>
            <a:avLst/>
            <a:gdLst>
              <a:gd name="connsiteX0" fmla="*/ 0 w 2916238"/>
              <a:gd name="connsiteY0" fmla="*/ 0 h 817200"/>
              <a:gd name="connsiteX1" fmla="*/ 752 w 2916238"/>
              <a:gd name="connsiteY1" fmla="*/ 0 h 817200"/>
              <a:gd name="connsiteX2" fmla="*/ 2175412 w 2916238"/>
              <a:gd name="connsiteY2" fmla="*/ 0 h 817200"/>
              <a:gd name="connsiteX3" fmla="*/ 2785012 w 2916238"/>
              <a:gd name="connsiteY3" fmla="*/ 0 h 817200"/>
              <a:gd name="connsiteX4" fmla="*/ 2916238 w 2916238"/>
              <a:gd name="connsiteY4" fmla="*/ 408600 h 817200"/>
              <a:gd name="connsiteX5" fmla="*/ 2785012 w 2916238"/>
              <a:gd name="connsiteY5" fmla="*/ 817200 h 817200"/>
              <a:gd name="connsiteX6" fmla="*/ 2175412 w 2916238"/>
              <a:gd name="connsiteY6" fmla="*/ 817200 h 817200"/>
              <a:gd name="connsiteX7" fmla="*/ 752 w 2916238"/>
              <a:gd name="connsiteY7" fmla="*/ 817200 h 817200"/>
              <a:gd name="connsiteX8" fmla="*/ 0 w 2916238"/>
              <a:gd name="connsiteY8" fmla="*/ 817200 h 81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6238" h="817200">
                <a:moveTo>
                  <a:pt x="0" y="0"/>
                </a:moveTo>
                <a:lnTo>
                  <a:pt x="752" y="0"/>
                </a:lnTo>
                <a:lnTo>
                  <a:pt x="2175412" y="0"/>
                </a:lnTo>
                <a:lnTo>
                  <a:pt x="2785012" y="0"/>
                </a:lnTo>
                <a:lnTo>
                  <a:pt x="2916238" y="408600"/>
                </a:lnTo>
                <a:lnTo>
                  <a:pt x="2785012" y="817200"/>
                </a:lnTo>
                <a:lnTo>
                  <a:pt x="2175412" y="817200"/>
                </a:lnTo>
                <a:lnTo>
                  <a:pt x="752" y="817200"/>
                </a:lnTo>
                <a:lnTo>
                  <a:pt x="0" y="81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180000" rIns="1800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0B4C999-11DB-49A6-8AB3-B2F9DC1BC1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61437" y="2849450"/>
            <a:ext cx="2772653" cy="2876550"/>
          </a:xfrm>
          <a:noFill/>
          <a:ln>
            <a:solidFill>
              <a:schemeClr val="tx2"/>
            </a:solidFill>
          </a:ln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7D4CF97-9894-4D12-B5CD-6E7A0BEFEB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438" y="2032113"/>
            <a:ext cx="2901237" cy="817200"/>
          </a:xfrm>
          <a:custGeom>
            <a:avLst/>
            <a:gdLst>
              <a:gd name="connsiteX0" fmla="*/ 0 w 2901237"/>
              <a:gd name="connsiteY0" fmla="*/ 0 h 817200"/>
              <a:gd name="connsiteX1" fmla="*/ 601120 w 2901237"/>
              <a:gd name="connsiteY1" fmla="*/ 0 h 817200"/>
              <a:gd name="connsiteX2" fmla="*/ 2780970 w 2901237"/>
              <a:gd name="connsiteY2" fmla="*/ 0 h 817200"/>
              <a:gd name="connsiteX3" fmla="*/ 2780971 w 2901237"/>
              <a:gd name="connsiteY3" fmla="*/ 0 h 817200"/>
              <a:gd name="connsiteX4" fmla="*/ 2901237 w 2901237"/>
              <a:gd name="connsiteY4" fmla="*/ 408600 h 817200"/>
              <a:gd name="connsiteX5" fmla="*/ 2780970 w 2901237"/>
              <a:gd name="connsiteY5" fmla="*/ 817200 h 817200"/>
              <a:gd name="connsiteX6" fmla="*/ 601120 w 2901237"/>
              <a:gd name="connsiteY6" fmla="*/ 817200 h 817200"/>
              <a:gd name="connsiteX7" fmla="*/ 0 w 2901237"/>
              <a:gd name="connsiteY7" fmla="*/ 817200 h 817200"/>
              <a:gd name="connsiteX8" fmla="*/ 120267 w 2901237"/>
              <a:gd name="connsiteY8" fmla="*/ 408600 h 81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01237" h="817200">
                <a:moveTo>
                  <a:pt x="0" y="0"/>
                </a:moveTo>
                <a:lnTo>
                  <a:pt x="601120" y="0"/>
                </a:lnTo>
                <a:lnTo>
                  <a:pt x="2780970" y="0"/>
                </a:lnTo>
                <a:lnTo>
                  <a:pt x="2780971" y="0"/>
                </a:lnTo>
                <a:lnTo>
                  <a:pt x="2901237" y="408600"/>
                </a:lnTo>
                <a:lnTo>
                  <a:pt x="2780970" y="817200"/>
                </a:lnTo>
                <a:lnTo>
                  <a:pt x="601120" y="817200"/>
                </a:lnTo>
                <a:lnTo>
                  <a:pt x="0" y="817200"/>
                </a:lnTo>
                <a:lnTo>
                  <a:pt x="120267" y="408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lIns="180000" rIns="1800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B8A0AAAB-DFCF-4F8D-90DA-DBD0201339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30044" y="2849450"/>
            <a:ext cx="2772656" cy="2876550"/>
          </a:xfrm>
          <a:noFill/>
          <a:ln>
            <a:solidFill>
              <a:schemeClr val="accent6"/>
            </a:solidFill>
          </a:ln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693F23D-9700-4C2B-8C74-EC7DABC03D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98651" y="2849312"/>
            <a:ext cx="2785359" cy="287654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lIns="180000" tIns="180000" rIns="180000" bIns="1800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FA2D96A-3279-4543-B199-078C69DB5E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98653" y="2032113"/>
            <a:ext cx="2785358" cy="817200"/>
          </a:xfrm>
          <a:custGeom>
            <a:avLst/>
            <a:gdLst>
              <a:gd name="connsiteX0" fmla="*/ 0 w 2785358"/>
              <a:gd name="connsiteY0" fmla="*/ 0 h 817200"/>
              <a:gd name="connsiteX1" fmla="*/ 75364 w 2785358"/>
              <a:gd name="connsiteY1" fmla="*/ 0 h 817200"/>
              <a:gd name="connsiteX2" fmla="*/ 450010 w 2785358"/>
              <a:gd name="connsiteY2" fmla="*/ 0 h 817200"/>
              <a:gd name="connsiteX3" fmla="*/ 485241 w 2785358"/>
              <a:gd name="connsiteY3" fmla="*/ 0 h 817200"/>
              <a:gd name="connsiteX4" fmla="*/ 2665092 w 2785358"/>
              <a:gd name="connsiteY4" fmla="*/ 0 h 817200"/>
              <a:gd name="connsiteX5" fmla="*/ 2785358 w 2785358"/>
              <a:gd name="connsiteY5" fmla="*/ 0 h 817200"/>
              <a:gd name="connsiteX6" fmla="*/ 2785358 w 2785358"/>
              <a:gd name="connsiteY6" fmla="*/ 408600 h 817200"/>
              <a:gd name="connsiteX7" fmla="*/ 2785358 w 2785358"/>
              <a:gd name="connsiteY7" fmla="*/ 817200 h 817200"/>
              <a:gd name="connsiteX8" fmla="*/ 2665091 w 2785358"/>
              <a:gd name="connsiteY8" fmla="*/ 817200 h 817200"/>
              <a:gd name="connsiteX9" fmla="*/ 485241 w 2785358"/>
              <a:gd name="connsiteY9" fmla="*/ 817200 h 817200"/>
              <a:gd name="connsiteX10" fmla="*/ 42544 w 2785358"/>
              <a:gd name="connsiteY10" fmla="*/ 817200 h 817200"/>
              <a:gd name="connsiteX11" fmla="*/ 42544 w 2785358"/>
              <a:gd name="connsiteY11" fmla="*/ 817199 h 817200"/>
              <a:gd name="connsiteX12" fmla="*/ 75363 w 2785358"/>
              <a:gd name="connsiteY12" fmla="*/ 817199 h 817200"/>
              <a:gd name="connsiteX13" fmla="*/ 75363 w 2785358"/>
              <a:gd name="connsiteY13" fmla="*/ 817198 h 817200"/>
              <a:gd name="connsiteX14" fmla="*/ 0 w 2785358"/>
              <a:gd name="connsiteY14" fmla="*/ 817198 h 817200"/>
              <a:gd name="connsiteX15" fmla="*/ 135060 w 2785358"/>
              <a:gd name="connsiteY15" fmla="*/ 408599 h 81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85358" h="817200">
                <a:moveTo>
                  <a:pt x="0" y="0"/>
                </a:moveTo>
                <a:lnTo>
                  <a:pt x="75364" y="0"/>
                </a:lnTo>
                <a:lnTo>
                  <a:pt x="450010" y="0"/>
                </a:lnTo>
                <a:lnTo>
                  <a:pt x="485241" y="0"/>
                </a:lnTo>
                <a:lnTo>
                  <a:pt x="2665092" y="0"/>
                </a:lnTo>
                <a:lnTo>
                  <a:pt x="2785358" y="0"/>
                </a:lnTo>
                <a:lnTo>
                  <a:pt x="2785358" y="408600"/>
                </a:lnTo>
                <a:lnTo>
                  <a:pt x="2785358" y="817200"/>
                </a:lnTo>
                <a:lnTo>
                  <a:pt x="2665091" y="817200"/>
                </a:lnTo>
                <a:lnTo>
                  <a:pt x="485241" y="817200"/>
                </a:lnTo>
                <a:lnTo>
                  <a:pt x="42544" y="817200"/>
                </a:lnTo>
                <a:lnTo>
                  <a:pt x="42544" y="817199"/>
                </a:lnTo>
                <a:lnTo>
                  <a:pt x="75363" y="817199"/>
                </a:lnTo>
                <a:lnTo>
                  <a:pt x="75363" y="817198"/>
                </a:lnTo>
                <a:lnTo>
                  <a:pt x="0" y="817198"/>
                </a:lnTo>
                <a:lnTo>
                  <a:pt x="135060" y="408599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180000" rIns="1800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6" name="Text Placeholder 96">
            <a:extLst>
              <a:ext uri="{FF2B5EF4-FFF2-40B4-BE49-F238E27FC236}">
                <a16:creationId xmlns:a16="http://schemas.microsoft.com/office/drawing/2014/main" id="{79BF63BD-24FC-4FB2-B627-3C8094934CB3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779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C35EA4"/>
          </p15:clr>
        </p15:guide>
        <p15:guide id="2" orient="horz" pos="981" userDrawn="1">
          <p15:clr>
            <a:srgbClr val="C35E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5B1D31A-1072-4488-8176-064D101F59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988" y="2849450"/>
            <a:ext cx="2179040" cy="2876550"/>
          </a:xfrm>
          <a:noFill/>
          <a:ln>
            <a:solidFill>
              <a:schemeClr val="accent1"/>
            </a:solidFill>
          </a:ln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49400-E757-4904-B6B0-89D775990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enter title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461D-2D14-40AF-A11E-E32A29AD5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82FB9-7D18-4174-9B0A-336A77C9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8D6CB9D3-FFF8-41F8-AB84-829079938E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739" y="2032113"/>
            <a:ext cx="2305886" cy="817200"/>
          </a:xfrm>
          <a:custGeom>
            <a:avLst/>
            <a:gdLst>
              <a:gd name="connsiteX0" fmla="*/ 0 w 2305886"/>
              <a:gd name="connsiteY0" fmla="*/ 0 h 817200"/>
              <a:gd name="connsiteX1" fmla="*/ 2174660 w 2305886"/>
              <a:gd name="connsiteY1" fmla="*/ 0 h 817200"/>
              <a:gd name="connsiteX2" fmla="*/ 2305886 w 2305886"/>
              <a:gd name="connsiteY2" fmla="*/ 408600 h 817200"/>
              <a:gd name="connsiteX3" fmla="*/ 2174660 w 2305886"/>
              <a:gd name="connsiteY3" fmla="*/ 817200 h 817200"/>
              <a:gd name="connsiteX4" fmla="*/ 0 w 2305886"/>
              <a:gd name="connsiteY4" fmla="*/ 817200 h 81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5886" h="817200">
                <a:moveTo>
                  <a:pt x="0" y="0"/>
                </a:moveTo>
                <a:lnTo>
                  <a:pt x="2174660" y="0"/>
                </a:lnTo>
                <a:lnTo>
                  <a:pt x="2305886" y="408600"/>
                </a:lnTo>
                <a:lnTo>
                  <a:pt x="2174660" y="817200"/>
                </a:lnTo>
                <a:lnTo>
                  <a:pt x="0" y="81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180000" rIns="1800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0B4C999-11DB-49A6-8AB3-B2F9DC1BC1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5101" y="2849450"/>
            <a:ext cx="2179040" cy="2876550"/>
          </a:xfrm>
          <a:noFill/>
          <a:ln>
            <a:solidFill>
              <a:schemeClr val="tx2"/>
            </a:solidFill>
          </a:ln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6C0C20F-32BB-4C0E-AAF8-A6A7691478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6859" y="2032113"/>
            <a:ext cx="2300117" cy="817200"/>
          </a:xfrm>
          <a:custGeom>
            <a:avLst/>
            <a:gdLst>
              <a:gd name="connsiteX0" fmla="*/ 0 w 2300117"/>
              <a:gd name="connsiteY0" fmla="*/ 0 h 817200"/>
              <a:gd name="connsiteX1" fmla="*/ 2179851 w 2300117"/>
              <a:gd name="connsiteY1" fmla="*/ 0 h 817200"/>
              <a:gd name="connsiteX2" fmla="*/ 2300117 w 2300117"/>
              <a:gd name="connsiteY2" fmla="*/ 408600 h 817200"/>
              <a:gd name="connsiteX3" fmla="*/ 2179850 w 2300117"/>
              <a:gd name="connsiteY3" fmla="*/ 817200 h 817200"/>
              <a:gd name="connsiteX4" fmla="*/ 0 w 2300117"/>
              <a:gd name="connsiteY4" fmla="*/ 817200 h 817200"/>
              <a:gd name="connsiteX5" fmla="*/ 120267 w 2300117"/>
              <a:gd name="connsiteY5" fmla="*/ 408600 h 81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0117" h="817200">
                <a:moveTo>
                  <a:pt x="0" y="0"/>
                </a:moveTo>
                <a:lnTo>
                  <a:pt x="2179851" y="0"/>
                </a:lnTo>
                <a:lnTo>
                  <a:pt x="2300117" y="408600"/>
                </a:lnTo>
                <a:lnTo>
                  <a:pt x="2179850" y="817200"/>
                </a:lnTo>
                <a:lnTo>
                  <a:pt x="0" y="817200"/>
                </a:lnTo>
                <a:lnTo>
                  <a:pt x="120267" y="408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lIns="180000" rIns="1800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B8A0AAAB-DFCF-4F8D-90DA-DBD0201339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02214" y="2849450"/>
            <a:ext cx="2177451" cy="2876550"/>
          </a:xfrm>
          <a:noFill/>
          <a:ln>
            <a:solidFill>
              <a:schemeClr val="accent6"/>
            </a:solidFill>
          </a:ln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0B90539-6EE8-4A3B-99A2-131BECE1E8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5418" y="2032113"/>
            <a:ext cx="2300117" cy="817200"/>
          </a:xfrm>
          <a:custGeom>
            <a:avLst/>
            <a:gdLst>
              <a:gd name="connsiteX0" fmla="*/ 0 w 2300117"/>
              <a:gd name="connsiteY0" fmla="*/ 0 h 817200"/>
              <a:gd name="connsiteX1" fmla="*/ 2179851 w 2300117"/>
              <a:gd name="connsiteY1" fmla="*/ 0 h 817200"/>
              <a:gd name="connsiteX2" fmla="*/ 2300117 w 2300117"/>
              <a:gd name="connsiteY2" fmla="*/ 408600 h 817200"/>
              <a:gd name="connsiteX3" fmla="*/ 2179850 w 2300117"/>
              <a:gd name="connsiteY3" fmla="*/ 817200 h 817200"/>
              <a:gd name="connsiteX4" fmla="*/ 0 w 2300117"/>
              <a:gd name="connsiteY4" fmla="*/ 817200 h 817200"/>
              <a:gd name="connsiteX5" fmla="*/ 120267 w 2300117"/>
              <a:gd name="connsiteY5" fmla="*/ 408600 h 81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0117" h="817200">
                <a:moveTo>
                  <a:pt x="0" y="0"/>
                </a:moveTo>
                <a:lnTo>
                  <a:pt x="2179851" y="0"/>
                </a:lnTo>
                <a:lnTo>
                  <a:pt x="2300117" y="408600"/>
                </a:lnTo>
                <a:lnTo>
                  <a:pt x="2179850" y="817200"/>
                </a:lnTo>
                <a:lnTo>
                  <a:pt x="0" y="817200"/>
                </a:lnTo>
                <a:lnTo>
                  <a:pt x="120267" y="40860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180000" tIns="180000" rIns="180000" bIns="180000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</a:defRPr>
            </a:lvl1pPr>
            <a:lvl2pPr marL="432000" indent="0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FE232F59-5ADC-46E3-9697-CA7EA3C216B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04258" y="2849312"/>
            <a:ext cx="2178000" cy="287654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lIns="180000" tIns="180000" rIns="180000" bIns="1800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B2F6D8DE-FDAF-4886-9A00-5D9F036F05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04258" y="2032113"/>
            <a:ext cx="2300117" cy="817200"/>
          </a:xfrm>
          <a:custGeom>
            <a:avLst/>
            <a:gdLst>
              <a:gd name="connsiteX0" fmla="*/ 0 w 2300117"/>
              <a:gd name="connsiteY0" fmla="*/ 0 h 817200"/>
              <a:gd name="connsiteX1" fmla="*/ 2179851 w 2300117"/>
              <a:gd name="connsiteY1" fmla="*/ 0 h 817200"/>
              <a:gd name="connsiteX2" fmla="*/ 2300117 w 2300117"/>
              <a:gd name="connsiteY2" fmla="*/ 408600 h 817200"/>
              <a:gd name="connsiteX3" fmla="*/ 2179850 w 2300117"/>
              <a:gd name="connsiteY3" fmla="*/ 817200 h 817200"/>
              <a:gd name="connsiteX4" fmla="*/ 0 w 2300117"/>
              <a:gd name="connsiteY4" fmla="*/ 817200 h 817200"/>
              <a:gd name="connsiteX5" fmla="*/ 120267 w 2300117"/>
              <a:gd name="connsiteY5" fmla="*/ 408600 h 81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0117" h="817200">
                <a:moveTo>
                  <a:pt x="0" y="0"/>
                </a:moveTo>
                <a:lnTo>
                  <a:pt x="2179851" y="0"/>
                </a:lnTo>
                <a:lnTo>
                  <a:pt x="2300117" y="408600"/>
                </a:lnTo>
                <a:lnTo>
                  <a:pt x="2179850" y="817200"/>
                </a:lnTo>
                <a:lnTo>
                  <a:pt x="0" y="817200"/>
                </a:lnTo>
                <a:lnTo>
                  <a:pt x="120267" y="408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180000" rIns="1800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884ACBA5-0874-4C39-B8D4-EE3612F7CE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03470" y="2032112"/>
            <a:ext cx="2180543" cy="817201"/>
          </a:xfrm>
          <a:custGeom>
            <a:avLst/>
            <a:gdLst>
              <a:gd name="connsiteX0" fmla="*/ 0 w 2180543"/>
              <a:gd name="connsiteY0" fmla="*/ 0 h 817201"/>
              <a:gd name="connsiteX1" fmla="*/ 49503 w 2180543"/>
              <a:gd name="connsiteY1" fmla="*/ 0 h 817201"/>
              <a:gd name="connsiteX2" fmla="*/ 344110 w 2180543"/>
              <a:gd name="connsiteY2" fmla="*/ 0 h 817201"/>
              <a:gd name="connsiteX3" fmla="*/ 2180543 w 2180543"/>
              <a:gd name="connsiteY3" fmla="*/ 0 h 817201"/>
              <a:gd name="connsiteX4" fmla="*/ 2180543 w 2180543"/>
              <a:gd name="connsiteY4" fmla="*/ 408601 h 817201"/>
              <a:gd name="connsiteX5" fmla="*/ 2180543 w 2180543"/>
              <a:gd name="connsiteY5" fmla="*/ 817201 h 817201"/>
              <a:gd name="connsiteX6" fmla="*/ 2079387 w 2180543"/>
              <a:gd name="connsiteY6" fmla="*/ 817201 h 817201"/>
              <a:gd name="connsiteX7" fmla="*/ 245924 w 2180543"/>
              <a:gd name="connsiteY7" fmla="*/ 817201 h 817201"/>
              <a:gd name="connsiteX8" fmla="*/ 23694 w 2180543"/>
              <a:gd name="connsiteY8" fmla="*/ 817201 h 817201"/>
              <a:gd name="connsiteX9" fmla="*/ 23694 w 2180543"/>
              <a:gd name="connsiteY9" fmla="*/ 817200 h 817201"/>
              <a:gd name="connsiteX10" fmla="*/ 49502 w 2180543"/>
              <a:gd name="connsiteY10" fmla="*/ 817200 h 817201"/>
              <a:gd name="connsiteX11" fmla="*/ 49502 w 2180543"/>
              <a:gd name="connsiteY11" fmla="*/ 817199 h 817201"/>
              <a:gd name="connsiteX12" fmla="*/ 0 w 2180543"/>
              <a:gd name="connsiteY12" fmla="*/ 817199 h 817201"/>
              <a:gd name="connsiteX13" fmla="*/ 135079 w 2180543"/>
              <a:gd name="connsiteY13" fmla="*/ 408600 h 81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80543" h="817201">
                <a:moveTo>
                  <a:pt x="0" y="0"/>
                </a:moveTo>
                <a:lnTo>
                  <a:pt x="49503" y="0"/>
                </a:lnTo>
                <a:lnTo>
                  <a:pt x="344110" y="0"/>
                </a:lnTo>
                <a:lnTo>
                  <a:pt x="2180543" y="0"/>
                </a:lnTo>
                <a:lnTo>
                  <a:pt x="2180543" y="408601"/>
                </a:lnTo>
                <a:lnTo>
                  <a:pt x="2180543" y="817201"/>
                </a:lnTo>
                <a:lnTo>
                  <a:pt x="2079387" y="817201"/>
                </a:lnTo>
                <a:lnTo>
                  <a:pt x="245924" y="817201"/>
                </a:lnTo>
                <a:lnTo>
                  <a:pt x="23694" y="817201"/>
                </a:lnTo>
                <a:lnTo>
                  <a:pt x="23694" y="817200"/>
                </a:lnTo>
                <a:lnTo>
                  <a:pt x="49502" y="817200"/>
                </a:lnTo>
                <a:lnTo>
                  <a:pt x="49502" y="817199"/>
                </a:lnTo>
                <a:lnTo>
                  <a:pt x="0" y="817199"/>
                </a:lnTo>
                <a:lnTo>
                  <a:pt x="135079" y="40860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wrap="square" lIns="180000" rIns="1800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5D5D2A3B-816B-4063-BC86-43FC874466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03470" y="2849450"/>
            <a:ext cx="2185225" cy="2876550"/>
          </a:xfrm>
          <a:noFill/>
          <a:ln>
            <a:solidFill>
              <a:schemeClr val="accent3"/>
            </a:solidFill>
          </a:ln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96">
            <a:extLst>
              <a:ext uri="{FF2B5EF4-FFF2-40B4-BE49-F238E27FC236}">
                <a16:creationId xmlns:a16="http://schemas.microsoft.com/office/drawing/2014/main" id="{7790730A-1804-4570-8AF0-4427D8EE38D9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7989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C35EA4"/>
          </p15:clr>
        </p15:guide>
        <p15:guide id="2" orient="horz" pos="981" userDrawn="1">
          <p15:clr>
            <a:srgbClr val="C35EA4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 F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667B56B-73D6-4A19-882D-95753699DB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3875391" cy="4330699"/>
          </a:xfrm>
          <a:custGeom>
            <a:avLst/>
            <a:gdLst>
              <a:gd name="connsiteX0" fmla="*/ 417122 w 3875391"/>
              <a:gd name="connsiteY0" fmla="*/ 0 h 4330699"/>
              <a:gd name="connsiteX1" fmla="*/ 2700571 w 3875391"/>
              <a:gd name="connsiteY1" fmla="*/ 0 h 4330699"/>
              <a:gd name="connsiteX2" fmla="*/ 2854048 w 3875391"/>
              <a:gd name="connsiteY2" fmla="*/ 93240 h 4330699"/>
              <a:gd name="connsiteX3" fmla="*/ 3870691 w 3875391"/>
              <a:gd name="connsiteY3" fmla="*/ 1865383 h 4330699"/>
              <a:gd name="connsiteX4" fmla="*/ 3875391 w 3875391"/>
              <a:gd name="connsiteY4" fmla="*/ 2014156 h 4330699"/>
              <a:gd name="connsiteX5" fmla="*/ 3868636 w 3875391"/>
              <a:gd name="connsiteY5" fmla="*/ 2192391 h 4330699"/>
              <a:gd name="connsiteX6" fmla="*/ 3479762 w 3875391"/>
              <a:gd name="connsiteY6" fmla="*/ 3309357 h 4330699"/>
              <a:gd name="connsiteX7" fmla="*/ 3457575 w 3875391"/>
              <a:gd name="connsiteY7" fmla="*/ 3339026 h 4330699"/>
              <a:gd name="connsiteX8" fmla="*/ 3457575 w 3875391"/>
              <a:gd name="connsiteY8" fmla="*/ 3339027 h 4330699"/>
              <a:gd name="connsiteX9" fmla="*/ 3457575 w 3875391"/>
              <a:gd name="connsiteY9" fmla="*/ 3343273 h 4330699"/>
              <a:gd name="connsiteX10" fmla="*/ 3457575 w 3875391"/>
              <a:gd name="connsiteY10" fmla="*/ 3343274 h 4330699"/>
              <a:gd name="connsiteX11" fmla="*/ 3454399 w 3875391"/>
              <a:gd name="connsiteY11" fmla="*/ 3343274 h 4330699"/>
              <a:gd name="connsiteX12" fmla="*/ 3454398 w 3875391"/>
              <a:gd name="connsiteY12" fmla="*/ 3343274 h 4330699"/>
              <a:gd name="connsiteX13" fmla="*/ 3346405 w 3875391"/>
              <a:gd name="connsiteY13" fmla="*/ 3487692 h 4330699"/>
              <a:gd name="connsiteX14" fmla="*/ 1558846 w 3875391"/>
              <a:gd name="connsiteY14" fmla="*/ 4330699 h 4330699"/>
              <a:gd name="connsiteX15" fmla="*/ 85309 w 3875391"/>
              <a:gd name="connsiteY15" fmla="*/ 3801713 h 4330699"/>
              <a:gd name="connsiteX16" fmla="*/ 0 w 3875391"/>
              <a:gd name="connsiteY16" fmla="*/ 3724179 h 4330699"/>
              <a:gd name="connsiteX17" fmla="*/ 0 w 3875391"/>
              <a:gd name="connsiteY17" fmla="*/ 304131 h 4330699"/>
              <a:gd name="connsiteX18" fmla="*/ 85309 w 3875391"/>
              <a:gd name="connsiteY18" fmla="*/ 226597 h 4330699"/>
              <a:gd name="connsiteX19" fmla="*/ 263644 w 3875391"/>
              <a:gd name="connsiteY19" fmla="*/ 93240 h 433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75391" h="4330699">
                <a:moveTo>
                  <a:pt x="417122" y="0"/>
                </a:moveTo>
                <a:lnTo>
                  <a:pt x="2700571" y="0"/>
                </a:lnTo>
                <a:lnTo>
                  <a:pt x="2854048" y="93240"/>
                </a:lnTo>
                <a:cubicBezTo>
                  <a:pt x="3431740" y="483521"/>
                  <a:pt x="3823924" y="1127538"/>
                  <a:pt x="3870691" y="1865383"/>
                </a:cubicBezTo>
                <a:lnTo>
                  <a:pt x="3875391" y="2014156"/>
                </a:lnTo>
                <a:lnTo>
                  <a:pt x="3868636" y="2192391"/>
                </a:lnTo>
                <a:cubicBezTo>
                  <a:pt x="3837305" y="2604167"/>
                  <a:pt x="3698320" y="2985849"/>
                  <a:pt x="3479762" y="3309357"/>
                </a:cubicBezTo>
                <a:lnTo>
                  <a:pt x="3457575" y="3339026"/>
                </a:lnTo>
                <a:lnTo>
                  <a:pt x="3457575" y="3339027"/>
                </a:lnTo>
                <a:lnTo>
                  <a:pt x="3457575" y="3343273"/>
                </a:lnTo>
                <a:lnTo>
                  <a:pt x="3457575" y="3343274"/>
                </a:lnTo>
                <a:lnTo>
                  <a:pt x="3454399" y="3343274"/>
                </a:lnTo>
                <a:lnTo>
                  <a:pt x="3454398" y="3343274"/>
                </a:lnTo>
                <a:lnTo>
                  <a:pt x="3346405" y="3487692"/>
                </a:lnTo>
                <a:cubicBezTo>
                  <a:pt x="2921516" y="4002538"/>
                  <a:pt x="2278504" y="4330699"/>
                  <a:pt x="1558846" y="4330699"/>
                </a:cubicBezTo>
                <a:cubicBezTo>
                  <a:pt x="999112" y="4330699"/>
                  <a:pt x="485745" y="4132182"/>
                  <a:pt x="85309" y="3801713"/>
                </a:cubicBezTo>
                <a:lnTo>
                  <a:pt x="0" y="3724179"/>
                </a:lnTo>
                <a:lnTo>
                  <a:pt x="0" y="304131"/>
                </a:lnTo>
                <a:lnTo>
                  <a:pt x="85309" y="226597"/>
                </a:lnTo>
                <a:cubicBezTo>
                  <a:pt x="142514" y="179387"/>
                  <a:pt x="202023" y="134871"/>
                  <a:pt x="263644" y="9324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396000" tIns="360000" rIns="0" bIns="360000" rtlCol="0" anchor="ctr" anchorCtr="0">
            <a:normAutofit/>
          </a:bodyPr>
          <a:lstStyle>
            <a:lvl1pPr>
              <a:lnSpc>
                <a:spcPct val="100000"/>
              </a:lnSpc>
              <a:defRPr lang="en-US" sz="40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Click to enter title here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EA7459-78C6-469B-A437-C1B22EA0A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3362" y="1630679"/>
            <a:ext cx="2554207" cy="3344218"/>
          </a:xfrm>
          <a:custGeom>
            <a:avLst/>
            <a:gdLst>
              <a:gd name="connsiteX0" fmla="*/ 0 w 1575047"/>
              <a:gd name="connsiteY0" fmla="*/ 0 h 5129420"/>
              <a:gd name="connsiteX1" fmla="*/ 1412990 w 1575047"/>
              <a:gd name="connsiteY1" fmla="*/ 0 h 5129420"/>
              <a:gd name="connsiteX2" fmla="*/ 1575047 w 1575047"/>
              <a:gd name="connsiteY2" fmla="*/ 2564710 h 5129420"/>
              <a:gd name="connsiteX3" fmla="*/ 1412990 w 1575047"/>
              <a:gd name="connsiteY3" fmla="*/ 5129420 h 5129420"/>
              <a:gd name="connsiteX4" fmla="*/ 0 w 1575047"/>
              <a:gd name="connsiteY4" fmla="*/ 5129420 h 512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5047" h="5129420">
                <a:moveTo>
                  <a:pt x="0" y="0"/>
                </a:moveTo>
                <a:lnTo>
                  <a:pt x="1412990" y="0"/>
                </a:lnTo>
                <a:lnTo>
                  <a:pt x="1575047" y="2564710"/>
                </a:lnTo>
                <a:lnTo>
                  <a:pt x="1412990" y="5129420"/>
                </a:lnTo>
                <a:lnTo>
                  <a:pt x="0" y="512942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wrap="square" lIns="108000" tIns="72000" rIns="720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  <a:lvl2pPr>
              <a:defRPr sz="2000" b="1">
                <a:solidFill>
                  <a:schemeClr val="accent1"/>
                </a:solidFill>
              </a:defRPr>
            </a:lvl2pPr>
            <a:lvl3pPr>
              <a:defRPr sz="2000" b="1">
                <a:solidFill>
                  <a:schemeClr val="accent1"/>
                </a:solidFill>
              </a:defRPr>
            </a:lvl3pPr>
            <a:lvl4pPr>
              <a:defRPr sz="2000" b="1">
                <a:solidFill>
                  <a:schemeClr val="accent1"/>
                </a:solidFill>
              </a:defRPr>
            </a:lvl4pPr>
            <a:lvl5pPr>
              <a:defRPr sz="18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0D33B4-5BA5-4F77-BDD2-E8ADA00C50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0290" y="1630679"/>
            <a:ext cx="2710009" cy="3344218"/>
          </a:xfrm>
          <a:custGeom>
            <a:avLst/>
            <a:gdLst>
              <a:gd name="connsiteX0" fmla="*/ 0 w 1681059"/>
              <a:gd name="connsiteY0" fmla="*/ 0 h 5129420"/>
              <a:gd name="connsiteX1" fmla="*/ 1531008 w 1681059"/>
              <a:gd name="connsiteY1" fmla="*/ 0 h 5129420"/>
              <a:gd name="connsiteX2" fmla="*/ 1681059 w 1681059"/>
              <a:gd name="connsiteY2" fmla="*/ 2564710 h 5129420"/>
              <a:gd name="connsiteX3" fmla="*/ 1531008 w 1681059"/>
              <a:gd name="connsiteY3" fmla="*/ 5129420 h 5129420"/>
              <a:gd name="connsiteX4" fmla="*/ 0 w 1681059"/>
              <a:gd name="connsiteY4" fmla="*/ 5129420 h 5129420"/>
              <a:gd name="connsiteX5" fmla="*/ 150051 w 1681059"/>
              <a:gd name="connsiteY5" fmla="*/ 2564710 h 512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059" h="5129420">
                <a:moveTo>
                  <a:pt x="0" y="0"/>
                </a:moveTo>
                <a:lnTo>
                  <a:pt x="1531008" y="0"/>
                </a:lnTo>
                <a:lnTo>
                  <a:pt x="1681059" y="2564710"/>
                </a:lnTo>
                <a:lnTo>
                  <a:pt x="1531008" y="5129420"/>
                </a:lnTo>
                <a:lnTo>
                  <a:pt x="0" y="5129420"/>
                </a:lnTo>
                <a:lnTo>
                  <a:pt x="150051" y="256471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396000" tIns="72000" rIns="72000" bIns="45720" rtlCol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b="1" dirty="0" smtClean="0">
                <a:solidFill>
                  <a:schemeClr val="accent1"/>
                </a:solidFill>
              </a:defRPr>
            </a:lvl1pPr>
            <a:lvl2pPr>
              <a:defRPr lang="en-US" sz="2000" b="1" dirty="0" smtClean="0">
                <a:solidFill>
                  <a:schemeClr val="accent1"/>
                </a:solidFill>
              </a:defRPr>
            </a:lvl2pPr>
            <a:lvl3pPr>
              <a:defRPr lang="en-US" sz="2000" b="1" dirty="0" smtClean="0">
                <a:solidFill>
                  <a:schemeClr val="accent1"/>
                </a:solidFill>
              </a:defRPr>
            </a:lvl3pPr>
            <a:lvl4pPr>
              <a:defRPr lang="en-US" sz="2000" b="1" dirty="0" smtClean="0">
                <a:solidFill>
                  <a:schemeClr val="accent1"/>
                </a:solidFill>
              </a:defRPr>
            </a:lvl4pPr>
            <a:lvl5pPr>
              <a:defRPr lang="en-US" sz="1800" b="1" dirty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E3127B0-7884-40E5-9D04-0F2C52D4DC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88706" y="1630685"/>
            <a:ext cx="2695308" cy="3344218"/>
          </a:xfrm>
          <a:custGeom>
            <a:avLst/>
            <a:gdLst>
              <a:gd name="connsiteX0" fmla="*/ 1 w 1673985"/>
              <a:gd name="connsiteY0" fmla="*/ 0 h 5129420"/>
              <a:gd name="connsiteX1" fmla="*/ 118006 w 1673985"/>
              <a:gd name="connsiteY1" fmla="*/ 0 h 5129420"/>
              <a:gd name="connsiteX2" fmla="*/ 1673985 w 1673985"/>
              <a:gd name="connsiteY2" fmla="*/ 0 h 5129420"/>
              <a:gd name="connsiteX3" fmla="*/ 1673985 w 1673985"/>
              <a:gd name="connsiteY3" fmla="*/ 5129420 h 5129420"/>
              <a:gd name="connsiteX4" fmla="*/ 0 w 1673985"/>
              <a:gd name="connsiteY4" fmla="*/ 5129414 h 5129420"/>
              <a:gd name="connsiteX5" fmla="*/ 150052 w 1673985"/>
              <a:gd name="connsiteY5" fmla="*/ 2564704 h 512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3985" h="5129420">
                <a:moveTo>
                  <a:pt x="1" y="0"/>
                </a:moveTo>
                <a:lnTo>
                  <a:pt x="118006" y="0"/>
                </a:lnTo>
                <a:lnTo>
                  <a:pt x="1673985" y="0"/>
                </a:lnTo>
                <a:lnTo>
                  <a:pt x="1673985" y="5129420"/>
                </a:lnTo>
                <a:lnTo>
                  <a:pt x="0" y="5129414"/>
                </a:lnTo>
                <a:lnTo>
                  <a:pt x="150052" y="2564704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396000" tIns="72000" rIns="72000" bIns="45720" rtlCol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b="1" smtClean="0">
                <a:solidFill>
                  <a:schemeClr val="accent1"/>
                </a:solidFill>
              </a:defRPr>
            </a:lvl1pPr>
            <a:lvl2pPr>
              <a:defRPr lang="en-US" sz="2000" b="1" smtClean="0">
                <a:solidFill>
                  <a:schemeClr val="accent1"/>
                </a:solidFill>
              </a:defRPr>
            </a:lvl2pPr>
            <a:lvl3pPr>
              <a:defRPr lang="en-US" sz="2000" b="1" smtClean="0">
                <a:solidFill>
                  <a:schemeClr val="accent1"/>
                </a:solidFill>
              </a:defRPr>
            </a:lvl3pPr>
            <a:lvl4pPr>
              <a:defRPr lang="en-US" sz="2000" b="1" smtClean="0">
                <a:solidFill>
                  <a:schemeClr val="accent1"/>
                </a:solidFill>
              </a:defRPr>
            </a:lvl4pPr>
            <a:lvl5pPr>
              <a:defRPr lang="en-US" sz="18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CF1364-95FC-4822-BD65-0519B5DD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FF9A92-5BDB-40F9-8C9E-94BECF28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D3C580-A9B8-4489-B9AC-6B1A250A2E2D}"/>
              </a:ext>
            </a:extLst>
          </p:cNvPr>
          <p:cNvCxnSpPr>
            <a:cxnSpLocks/>
          </p:cNvCxnSpPr>
          <p:nvPr userDrawn="1"/>
        </p:nvCxnSpPr>
        <p:spPr>
          <a:xfrm>
            <a:off x="3540125" y="3688080"/>
            <a:ext cx="0" cy="25216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6">
            <a:extLst>
              <a:ext uri="{FF2B5EF4-FFF2-40B4-BE49-F238E27FC236}">
                <a16:creationId xmlns:a16="http://schemas.microsoft.com/office/drawing/2014/main" id="{1D798A16-3930-4F04-AFA2-82EA4BFB259C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0208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30">
          <p15:clr>
            <a:srgbClr val="C35EA4"/>
          </p15:clr>
        </p15:guide>
        <p15:guide id="2" pos="2547" userDrawn="1">
          <p15:clr>
            <a:srgbClr val="C35E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F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6787C2F-ABF6-4580-A286-19F5002B6A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3875391" cy="4330699"/>
          </a:xfrm>
          <a:custGeom>
            <a:avLst/>
            <a:gdLst>
              <a:gd name="connsiteX0" fmla="*/ 417122 w 3875391"/>
              <a:gd name="connsiteY0" fmla="*/ 0 h 4330699"/>
              <a:gd name="connsiteX1" fmla="*/ 2700571 w 3875391"/>
              <a:gd name="connsiteY1" fmla="*/ 0 h 4330699"/>
              <a:gd name="connsiteX2" fmla="*/ 2854048 w 3875391"/>
              <a:gd name="connsiteY2" fmla="*/ 93240 h 4330699"/>
              <a:gd name="connsiteX3" fmla="*/ 3870691 w 3875391"/>
              <a:gd name="connsiteY3" fmla="*/ 1865383 h 4330699"/>
              <a:gd name="connsiteX4" fmla="*/ 3875391 w 3875391"/>
              <a:gd name="connsiteY4" fmla="*/ 2014156 h 4330699"/>
              <a:gd name="connsiteX5" fmla="*/ 3868636 w 3875391"/>
              <a:gd name="connsiteY5" fmla="*/ 2192391 h 4330699"/>
              <a:gd name="connsiteX6" fmla="*/ 3479762 w 3875391"/>
              <a:gd name="connsiteY6" fmla="*/ 3309357 h 4330699"/>
              <a:gd name="connsiteX7" fmla="*/ 3457575 w 3875391"/>
              <a:gd name="connsiteY7" fmla="*/ 3339026 h 4330699"/>
              <a:gd name="connsiteX8" fmla="*/ 3457575 w 3875391"/>
              <a:gd name="connsiteY8" fmla="*/ 3339027 h 4330699"/>
              <a:gd name="connsiteX9" fmla="*/ 3457575 w 3875391"/>
              <a:gd name="connsiteY9" fmla="*/ 3343273 h 4330699"/>
              <a:gd name="connsiteX10" fmla="*/ 3457575 w 3875391"/>
              <a:gd name="connsiteY10" fmla="*/ 3343274 h 4330699"/>
              <a:gd name="connsiteX11" fmla="*/ 3454399 w 3875391"/>
              <a:gd name="connsiteY11" fmla="*/ 3343274 h 4330699"/>
              <a:gd name="connsiteX12" fmla="*/ 3454398 w 3875391"/>
              <a:gd name="connsiteY12" fmla="*/ 3343274 h 4330699"/>
              <a:gd name="connsiteX13" fmla="*/ 3346405 w 3875391"/>
              <a:gd name="connsiteY13" fmla="*/ 3487692 h 4330699"/>
              <a:gd name="connsiteX14" fmla="*/ 1558846 w 3875391"/>
              <a:gd name="connsiteY14" fmla="*/ 4330699 h 4330699"/>
              <a:gd name="connsiteX15" fmla="*/ 85309 w 3875391"/>
              <a:gd name="connsiteY15" fmla="*/ 3801713 h 4330699"/>
              <a:gd name="connsiteX16" fmla="*/ 0 w 3875391"/>
              <a:gd name="connsiteY16" fmla="*/ 3724179 h 4330699"/>
              <a:gd name="connsiteX17" fmla="*/ 0 w 3875391"/>
              <a:gd name="connsiteY17" fmla="*/ 304131 h 4330699"/>
              <a:gd name="connsiteX18" fmla="*/ 85309 w 3875391"/>
              <a:gd name="connsiteY18" fmla="*/ 226597 h 4330699"/>
              <a:gd name="connsiteX19" fmla="*/ 263644 w 3875391"/>
              <a:gd name="connsiteY19" fmla="*/ 93240 h 433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75391" h="4330699">
                <a:moveTo>
                  <a:pt x="417122" y="0"/>
                </a:moveTo>
                <a:lnTo>
                  <a:pt x="2700571" y="0"/>
                </a:lnTo>
                <a:lnTo>
                  <a:pt x="2854048" y="93240"/>
                </a:lnTo>
                <a:cubicBezTo>
                  <a:pt x="3431740" y="483521"/>
                  <a:pt x="3823924" y="1127538"/>
                  <a:pt x="3870691" y="1865383"/>
                </a:cubicBezTo>
                <a:lnTo>
                  <a:pt x="3875391" y="2014156"/>
                </a:lnTo>
                <a:lnTo>
                  <a:pt x="3868636" y="2192391"/>
                </a:lnTo>
                <a:cubicBezTo>
                  <a:pt x="3837305" y="2604167"/>
                  <a:pt x="3698320" y="2985849"/>
                  <a:pt x="3479762" y="3309357"/>
                </a:cubicBezTo>
                <a:lnTo>
                  <a:pt x="3457575" y="3339026"/>
                </a:lnTo>
                <a:lnTo>
                  <a:pt x="3457575" y="3339027"/>
                </a:lnTo>
                <a:lnTo>
                  <a:pt x="3457575" y="3343273"/>
                </a:lnTo>
                <a:lnTo>
                  <a:pt x="3457575" y="3343274"/>
                </a:lnTo>
                <a:lnTo>
                  <a:pt x="3454399" y="3343274"/>
                </a:lnTo>
                <a:lnTo>
                  <a:pt x="3454398" y="3343274"/>
                </a:lnTo>
                <a:lnTo>
                  <a:pt x="3346405" y="3487692"/>
                </a:lnTo>
                <a:cubicBezTo>
                  <a:pt x="2921516" y="4002538"/>
                  <a:pt x="2278504" y="4330699"/>
                  <a:pt x="1558846" y="4330699"/>
                </a:cubicBezTo>
                <a:cubicBezTo>
                  <a:pt x="999112" y="4330699"/>
                  <a:pt x="485745" y="4132182"/>
                  <a:pt x="85309" y="3801713"/>
                </a:cubicBezTo>
                <a:lnTo>
                  <a:pt x="0" y="3724179"/>
                </a:lnTo>
                <a:lnTo>
                  <a:pt x="0" y="304131"/>
                </a:lnTo>
                <a:lnTo>
                  <a:pt x="85309" y="226597"/>
                </a:lnTo>
                <a:cubicBezTo>
                  <a:pt x="142514" y="179387"/>
                  <a:pt x="202023" y="134871"/>
                  <a:pt x="263644" y="9324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396000" tIns="360000" rIns="0" bIns="360000" rtlCol="0" anchor="ctr" anchorCtr="0">
            <a:normAutofit/>
          </a:bodyPr>
          <a:lstStyle>
            <a:lvl1pPr>
              <a:lnSpc>
                <a:spcPct val="100000"/>
              </a:lnSpc>
              <a:defRPr lang="en-US" sz="40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Click to enter title here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EA7459-78C6-469B-A437-C1B22EA0A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3362" y="1630686"/>
            <a:ext cx="1874049" cy="3344210"/>
          </a:xfrm>
          <a:custGeom>
            <a:avLst/>
            <a:gdLst>
              <a:gd name="connsiteX0" fmla="*/ 0 w 1575047"/>
              <a:gd name="connsiteY0" fmla="*/ 0 h 5129420"/>
              <a:gd name="connsiteX1" fmla="*/ 1412990 w 1575047"/>
              <a:gd name="connsiteY1" fmla="*/ 0 h 5129420"/>
              <a:gd name="connsiteX2" fmla="*/ 1575047 w 1575047"/>
              <a:gd name="connsiteY2" fmla="*/ 2564710 h 5129420"/>
              <a:gd name="connsiteX3" fmla="*/ 1412990 w 1575047"/>
              <a:gd name="connsiteY3" fmla="*/ 5129420 h 5129420"/>
              <a:gd name="connsiteX4" fmla="*/ 0 w 1575047"/>
              <a:gd name="connsiteY4" fmla="*/ 5129420 h 512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5047" h="5129420">
                <a:moveTo>
                  <a:pt x="0" y="0"/>
                </a:moveTo>
                <a:lnTo>
                  <a:pt x="1412990" y="0"/>
                </a:lnTo>
                <a:lnTo>
                  <a:pt x="1575047" y="2564710"/>
                </a:lnTo>
                <a:lnTo>
                  <a:pt x="1412990" y="5129420"/>
                </a:lnTo>
                <a:lnTo>
                  <a:pt x="0" y="512942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wrap="square" lIns="108000" tIns="72000" rIns="7200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  <a:lvl2pPr>
              <a:defRPr sz="2000" b="1">
                <a:solidFill>
                  <a:schemeClr val="accent1"/>
                </a:solidFill>
              </a:defRPr>
            </a:lvl2pPr>
            <a:lvl3pPr>
              <a:defRPr sz="2000" b="1">
                <a:solidFill>
                  <a:schemeClr val="accent1"/>
                </a:solidFill>
              </a:defRPr>
            </a:lvl3pPr>
            <a:lvl4pPr>
              <a:defRPr sz="2000" b="1">
                <a:solidFill>
                  <a:schemeClr val="accent1"/>
                </a:solidFill>
              </a:defRPr>
            </a:lvl4pPr>
            <a:lvl5pPr>
              <a:defRPr sz="18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0D33B4-5BA5-4F77-BDD2-E8ADA00C50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3249" y="1630686"/>
            <a:ext cx="2009699" cy="3344210"/>
          </a:xfrm>
          <a:custGeom>
            <a:avLst/>
            <a:gdLst>
              <a:gd name="connsiteX0" fmla="*/ 0 w 1681059"/>
              <a:gd name="connsiteY0" fmla="*/ 0 h 5129420"/>
              <a:gd name="connsiteX1" fmla="*/ 1531008 w 1681059"/>
              <a:gd name="connsiteY1" fmla="*/ 0 h 5129420"/>
              <a:gd name="connsiteX2" fmla="*/ 1681059 w 1681059"/>
              <a:gd name="connsiteY2" fmla="*/ 2564710 h 5129420"/>
              <a:gd name="connsiteX3" fmla="*/ 1531008 w 1681059"/>
              <a:gd name="connsiteY3" fmla="*/ 5129420 h 5129420"/>
              <a:gd name="connsiteX4" fmla="*/ 0 w 1681059"/>
              <a:gd name="connsiteY4" fmla="*/ 5129420 h 5129420"/>
              <a:gd name="connsiteX5" fmla="*/ 150051 w 1681059"/>
              <a:gd name="connsiteY5" fmla="*/ 2564710 h 512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059" h="5129420">
                <a:moveTo>
                  <a:pt x="0" y="0"/>
                </a:moveTo>
                <a:lnTo>
                  <a:pt x="1531008" y="0"/>
                </a:lnTo>
                <a:lnTo>
                  <a:pt x="1681059" y="2564710"/>
                </a:lnTo>
                <a:lnTo>
                  <a:pt x="1531008" y="5129420"/>
                </a:lnTo>
                <a:lnTo>
                  <a:pt x="0" y="5129420"/>
                </a:lnTo>
                <a:lnTo>
                  <a:pt x="150051" y="256471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252000" tIns="72000" rIns="72000" bIns="45720" rtlCol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b="1" dirty="0" smtClean="0">
                <a:solidFill>
                  <a:schemeClr val="accent1"/>
                </a:solidFill>
              </a:defRPr>
            </a:lvl1pPr>
            <a:lvl2pPr>
              <a:defRPr lang="en-US" sz="2000" b="1" dirty="0" smtClean="0">
                <a:solidFill>
                  <a:schemeClr val="accent1"/>
                </a:solidFill>
              </a:defRPr>
            </a:lvl2pPr>
            <a:lvl3pPr>
              <a:defRPr lang="en-US" sz="2000" b="1" dirty="0" smtClean="0">
                <a:solidFill>
                  <a:schemeClr val="accent1"/>
                </a:solidFill>
              </a:defRPr>
            </a:lvl3pPr>
            <a:lvl4pPr>
              <a:defRPr lang="en-US" sz="2000" b="1" dirty="0" smtClean="0">
                <a:solidFill>
                  <a:schemeClr val="accent1"/>
                </a:solidFill>
              </a:defRPr>
            </a:lvl4pPr>
            <a:lvl5pPr>
              <a:defRPr lang="en-US" sz="1800" b="1" dirty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53D9384-AD84-40BB-8BF1-5FD39C560D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18782" y="1630686"/>
            <a:ext cx="2009699" cy="3344210"/>
          </a:xfrm>
          <a:custGeom>
            <a:avLst/>
            <a:gdLst>
              <a:gd name="connsiteX0" fmla="*/ 0 w 1681059"/>
              <a:gd name="connsiteY0" fmla="*/ 0 h 5129420"/>
              <a:gd name="connsiteX1" fmla="*/ 1531008 w 1681059"/>
              <a:gd name="connsiteY1" fmla="*/ 0 h 5129420"/>
              <a:gd name="connsiteX2" fmla="*/ 1681059 w 1681059"/>
              <a:gd name="connsiteY2" fmla="*/ 2564710 h 5129420"/>
              <a:gd name="connsiteX3" fmla="*/ 1531008 w 1681059"/>
              <a:gd name="connsiteY3" fmla="*/ 5129420 h 5129420"/>
              <a:gd name="connsiteX4" fmla="*/ 0 w 1681059"/>
              <a:gd name="connsiteY4" fmla="*/ 5129420 h 5129420"/>
              <a:gd name="connsiteX5" fmla="*/ 150051 w 1681059"/>
              <a:gd name="connsiteY5" fmla="*/ 2564710 h 512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059" h="5129420">
                <a:moveTo>
                  <a:pt x="0" y="0"/>
                </a:moveTo>
                <a:lnTo>
                  <a:pt x="1531008" y="0"/>
                </a:lnTo>
                <a:lnTo>
                  <a:pt x="1681059" y="2564710"/>
                </a:lnTo>
                <a:lnTo>
                  <a:pt x="1531008" y="5129420"/>
                </a:lnTo>
                <a:lnTo>
                  <a:pt x="0" y="5129420"/>
                </a:lnTo>
                <a:lnTo>
                  <a:pt x="150051" y="256471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252000" tIns="72000" rIns="72000" bIns="45720" rtlCol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b="1" dirty="0" smtClean="0">
                <a:solidFill>
                  <a:schemeClr val="accent1"/>
                </a:solidFill>
              </a:defRPr>
            </a:lvl1pPr>
            <a:lvl2pPr>
              <a:defRPr lang="en-US" sz="2000" b="1" dirty="0" smtClean="0">
                <a:solidFill>
                  <a:schemeClr val="accent1"/>
                </a:solidFill>
              </a:defRPr>
            </a:lvl2pPr>
            <a:lvl3pPr>
              <a:defRPr lang="en-US" sz="2000" b="1" dirty="0" smtClean="0">
                <a:solidFill>
                  <a:schemeClr val="accent1"/>
                </a:solidFill>
              </a:defRPr>
            </a:lvl3pPr>
            <a:lvl4pPr>
              <a:defRPr lang="en-US" sz="2000" b="1" dirty="0" smtClean="0">
                <a:solidFill>
                  <a:schemeClr val="accent1"/>
                </a:solidFill>
              </a:defRPr>
            </a:lvl4pPr>
            <a:lvl5pPr>
              <a:defRPr lang="en-US" sz="1800" b="1" dirty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E3127B0-7884-40E5-9D04-0F2C52D4DC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74314" y="1630687"/>
            <a:ext cx="2009699" cy="3344214"/>
          </a:xfrm>
          <a:custGeom>
            <a:avLst/>
            <a:gdLst>
              <a:gd name="connsiteX0" fmla="*/ 1 w 1673985"/>
              <a:gd name="connsiteY0" fmla="*/ 0 h 5129420"/>
              <a:gd name="connsiteX1" fmla="*/ 118006 w 1673985"/>
              <a:gd name="connsiteY1" fmla="*/ 0 h 5129420"/>
              <a:gd name="connsiteX2" fmla="*/ 1673985 w 1673985"/>
              <a:gd name="connsiteY2" fmla="*/ 0 h 5129420"/>
              <a:gd name="connsiteX3" fmla="*/ 1673985 w 1673985"/>
              <a:gd name="connsiteY3" fmla="*/ 5129420 h 5129420"/>
              <a:gd name="connsiteX4" fmla="*/ 0 w 1673985"/>
              <a:gd name="connsiteY4" fmla="*/ 5129414 h 5129420"/>
              <a:gd name="connsiteX5" fmla="*/ 150052 w 1673985"/>
              <a:gd name="connsiteY5" fmla="*/ 2564704 h 512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3985" h="5129420">
                <a:moveTo>
                  <a:pt x="1" y="0"/>
                </a:moveTo>
                <a:lnTo>
                  <a:pt x="118006" y="0"/>
                </a:lnTo>
                <a:lnTo>
                  <a:pt x="1673985" y="0"/>
                </a:lnTo>
                <a:lnTo>
                  <a:pt x="1673985" y="5129420"/>
                </a:lnTo>
                <a:lnTo>
                  <a:pt x="0" y="5129414"/>
                </a:lnTo>
                <a:lnTo>
                  <a:pt x="150052" y="2564704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252000" tIns="72000" rIns="72000" bIns="45720" rtlCol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b="1" smtClean="0">
                <a:solidFill>
                  <a:schemeClr val="accent1"/>
                </a:solidFill>
              </a:defRPr>
            </a:lvl1pPr>
            <a:lvl2pPr>
              <a:defRPr lang="en-US" sz="2000" b="1" smtClean="0">
                <a:solidFill>
                  <a:schemeClr val="accent1"/>
                </a:solidFill>
              </a:defRPr>
            </a:lvl2pPr>
            <a:lvl3pPr>
              <a:defRPr lang="en-US" sz="2000" b="1" smtClean="0">
                <a:solidFill>
                  <a:schemeClr val="accent1"/>
                </a:solidFill>
              </a:defRPr>
            </a:lvl3pPr>
            <a:lvl4pPr>
              <a:defRPr lang="en-US" sz="2000" b="1" smtClean="0">
                <a:solidFill>
                  <a:schemeClr val="accent1"/>
                </a:solidFill>
              </a:defRPr>
            </a:lvl4pPr>
            <a:lvl5pPr>
              <a:defRPr lang="en-US" sz="18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CF1364-95FC-4822-BD65-0519B5DD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FF9A92-5BDB-40F9-8C9E-94BECF28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040238-DCC8-4532-9AE6-EB7C834F336E}"/>
              </a:ext>
            </a:extLst>
          </p:cNvPr>
          <p:cNvCxnSpPr>
            <a:cxnSpLocks/>
          </p:cNvCxnSpPr>
          <p:nvPr userDrawn="1"/>
        </p:nvCxnSpPr>
        <p:spPr>
          <a:xfrm>
            <a:off x="3540125" y="3688080"/>
            <a:ext cx="0" cy="25216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6">
            <a:extLst>
              <a:ext uri="{FF2B5EF4-FFF2-40B4-BE49-F238E27FC236}">
                <a16:creationId xmlns:a16="http://schemas.microsoft.com/office/drawing/2014/main" id="{3E274903-3C98-4D30-B827-CF2B37D16C98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7093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30">
          <p15:clr>
            <a:srgbClr val="C35EA4"/>
          </p15:clr>
        </p15:guide>
        <p15:guide id="2" pos="2547" userDrawn="1">
          <p15:clr>
            <a:srgbClr val="C35E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 F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340F0A6-2BF6-40C8-B334-1CA3D3443E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3875391" cy="4330699"/>
          </a:xfrm>
          <a:custGeom>
            <a:avLst/>
            <a:gdLst>
              <a:gd name="connsiteX0" fmla="*/ 417122 w 3875391"/>
              <a:gd name="connsiteY0" fmla="*/ 0 h 4330699"/>
              <a:gd name="connsiteX1" fmla="*/ 2700571 w 3875391"/>
              <a:gd name="connsiteY1" fmla="*/ 0 h 4330699"/>
              <a:gd name="connsiteX2" fmla="*/ 2854048 w 3875391"/>
              <a:gd name="connsiteY2" fmla="*/ 93240 h 4330699"/>
              <a:gd name="connsiteX3" fmla="*/ 3870691 w 3875391"/>
              <a:gd name="connsiteY3" fmla="*/ 1865383 h 4330699"/>
              <a:gd name="connsiteX4" fmla="*/ 3875391 w 3875391"/>
              <a:gd name="connsiteY4" fmla="*/ 2014156 h 4330699"/>
              <a:gd name="connsiteX5" fmla="*/ 3868636 w 3875391"/>
              <a:gd name="connsiteY5" fmla="*/ 2192391 h 4330699"/>
              <a:gd name="connsiteX6" fmla="*/ 3479762 w 3875391"/>
              <a:gd name="connsiteY6" fmla="*/ 3309357 h 4330699"/>
              <a:gd name="connsiteX7" fmla="*/ 3457575 w 3875391"/>
              <a:gd name="connsiteY7" fmla="*/ 3339026 h 4330699"/>
              <a:gd name="connsiteX8" fmla="*/ 3457575 w 3875391"/>
              <a:gd name="connsiteY8" fmla="*/ 3339027 h 4330699"/>
              <a:gd name="connsiteX9" fmla="*/ 3457575 w 3875391"/>
              <a:gd name="connsiteY9" fmla="*/ 3343273 h 4330699"/>
              <a:gd name="connsiteX10" fmla="*/ 3457575 w 3875391"/>
              <a:gd name="connsiteY10" fmla="*/ 3343274 h 4330699"/>
              <a:gd name="connsiteX11" fmla="*/ 3454399 w 3875391"/>
              <a:gd name="connsiteY11" fmla="*/ 3343274 h 4330699"/>
              <a:gd name="connsiteX12" fmla="*/ 3454398 w 3875391"/>
              <a:gd name="connsiteY12" fmla="*/ 3343274 h 4330699"/>
              <a:gd name="connsiteX13" fmla="*/ 3346405 w 3875391"/>
              <a:gd name="connsiteY13" fmla="*/ 3487692 h 4330699"/>
              <a:gd name="connsiteX14" fmla="*/ 1558846 w 3875391"/>
              <a:gd name="connsiteY14" fmla="*/ 4330699 h 4330699"/>
              <a:gd name="connsiteX15" fmla="*/ 85309 w 3875391"/>
              <a:gd name="connsiteY15" fmla="*/ 3801713 h 4330699"/>
              <a:gd name="connsiteX16" fmla="*/ 0 w 3875391"/>
              <a:gd name="connsiteY16" fmla="*/ 3724179 h 4330699"/>
              <a:gd name="connsiteX17" fmla="*/ 0 w 3875391"/>
              <a:gd name="connsiteY17" fmla="*/ 304131 h 4330699"/>
              <a:gd name="connsiteX18" fmla="*/ 85309 w 3875391"/>
              <a:gd name="connsiteY18" fmla="*/ 226597 h 4330699"/>
              <a:gd name="connsiteX19" fmla="*/ 263644 w 3875391"/>
              <a:gd name="connsiteY19" fmla="*/ 93240 h 433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75391" h="4330699">
                <a:moveTo>
                  <a:pt x="417122" y="0"/>
                </a:moveTo>
                <a:lnTo>
                  <a:pt x="2700571" y="0"/>
                </a:lnTo>
                <a:lnTo>
                  <a:pt x="2854048" y="93240"/>
                </a:lnTo>
                <a:cubicBezTo>
                  <a:pt x="3431740" y="483521"/>
                  <a:pt x="3823924" y="1127538"/>
                  <a:pt x="3870691" y="1865383"/>
                </a:cubicBezTo>
                <a:lnTo>
                  <a:pt x="3875391" y="2014156"/>
                </a:lnTo>
                <a:lnTo>
                  <a:pt x="3868636" y="2192391"/>
                </a:lnTo>
                <a:cubicBezTo>
                  <a:pt x="3837305" y="2604167"/>
                  <a:pt x="3698320" y="2985849"/>
                  <a:pt x="3479762" y="3309357"/>
                </a:cubicBezTo>
                <a:lnTo>
                  <a:pt x="3457575" y="3339026"/>
                </a:lnTo>
                <a:lnTo>
                  <a:pt x="3457575" y="3339027"/>
                </a:lnTo>
                <a:lnTo>
                  <a:pt x="3457575" y="3343273"/>
                </a:lnTo>
                <a:lnTo>
                  <a:pt x="3457575" y="3343274"/>
                </a:lnTo>
                <a:lnTo>
                  <a:pt x="3454399" y="3343274"/>
                </a:lnTo>
                <a:lnTo>
                  <a:pt x="3454398" y="3343274"/>
                </a:lnTo>
                <a:lnTo>
                  <a:pt x="3346405" y="3487692"/>
                </a:lnTo>
                <a:cubicBezTo>
                  <a:pt x="2921516" y="4002538"/>
                  <a:pt x="2278504" y="4330699"/>
                  <a:pt x="1558846" y="4330699"/>
                </a:cubicBezTo>
                <a:cubicBezTo>
                  <a:pt x="999112" y="4330699"/>
                  <a:pt x="485745" y="4132182"/>
                  <a:pt x="85309" y="3801713"/>
                </a:cubicBezTo>
                <a:lnTo>
                  <a:pt x="0" y="3724179"/>
                </a:lnTo>
                <a:lnTo>
                  <a:pt x="0" y="304131"/>
                </a:lnTo>
                <a:lnTo>
                  <a:pt x="85309" y="226597"/>
                </a:lnTo>
                <a:cubicBezTo>
                  <a:pt x="142514" y="179387"/>
                  <a:pt x="202023" y="134871"/>
                  <a:pt x="263644" y="9324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396000" tIns="360000" rIns="0" bIns="360000" rtlCol="0" anchor="ctr" anchorCtr="0">
            <a:normAutofit/>
          </a:bodyPr>
          <a:lstStyle>
            <a:lvl1pPr>
              <a:lnSpc>
                <a:spcPct val="100000"/>
              </a:lnSpc>
              <a:defRPr lang="en-US" sz="40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Click to enter title here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EA7459-78C6-469B-A437-C1B22EA0A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3362" y="1630680"/>
            <a:ext cx="1497901" cy="3344222"/>
          </a:xfrm>
          <a:custGeom>
            <a:avLst/>
            <a:gdLst>
              <a:gd name="connsiteX0" fmla="*/ 0 w 1575047"/>
              <a:gd name="connsiteY0" fmla="*/ 0 h 5129420"/>
              <a:gd name="connsiteX1" fmla="*/ 1412990 w 1575047"/>
              <a:gd name="connsiteY1" fmla="*/ 0 h 5129420"/>
              <a:gd name="connsiteX2" fmla="*/ 1575047 w 1575047"/>
              <a:gd name="connsiteY2" fmla="*/ 2564710 h 5129420"/>
              <a:gd name="connsiteX3" fmla="*/ 1412990 w 1575047"/>
              <a:gd name="connsiteY3" fmla="*/ 5129420 h 5129420"/>
              <a:gd name="connsiteX4" fmla="*/ 0 w 1575047"/>
              <a:gd name="connsiteY4" fmla="*/ 5129420 h 512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5047" h="5129420">
                <a:moveTo>
                  <a:pt x="0" y="0"/>
                </a:moveTo>
                <a:lnTo>
                  <a:pt x="1412990" y="0"/>
                </a:lnTo>
                <a:lnTo>
                  <a:pt x="1575047" y="2564710"/>
                </a:lnTo>
                <a:lnTo>
                  <a:pt x="1412990" y="5129420"/>
                </a:lnTo>
                <a:lnTo>
                  <a:pt x="0" y="512942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wrap="square" lIns="108000" tIns="72000" rIns="7200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  <a:lvl2pPr>
              <a:defRPr sz="2000" b="1">
                <a:solidFill>
                  <a:schemeClr val="accent1"/>
                </a:solidFill>
              </a:defRPr>
            </a:lvl2pPr>
            <a:lvl3pPr>
              <a:defRPr sz="2000" b="1">
                <a:solidFill>
                  <a:schemeClr val="accent1"/>
                </a:solidFill>
              </a:defRPr>
            </a:lvl3pPr>
            <a:lvl4pPr>
              <a:defRPr sz="2000" b="1">
                <a:solidFill>
                  <a:schemeClr val="accent1"/>
                </a:solidFill>
              </a:defRPr>
            </a:lvl4pPr>
            <a:lvl5pPr>
              <a:defRPr sz="18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0D33B4-5BA5-4F77-BDD2-E8ADA00C50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99032" y="1630680"/>
            <a:ext cx="1596712" cy="3344222"/>
          </a:xfrm>
          <a:custGeom>
            <a:avLst/>
            <a:gdLst>
              <a:gd name="connsiteX0" fmla="*/ 0 w 1681059"/>
              <a:gd name="connsiteY0" fmla="*/ 0 h 5129420"/>
              <a:gd name="connsiteX1" fmla="*/ 1531008 w 1681059"/>
              <a:gd name="connsiteY1" fmla="*/ 0 h 5129420"/>
              <a:gd name="connsiteX2" fmla="*/ 1681059 w 1681059"/>
              <a:gd name="connsiteY2" fmla="*/ 2564710 h 5129420"/>
              <a:gd name="connsiteX3" fmla="*/ 1531008 w 1681059"/>
              <a:gd name="connsiteY3" fmla="*/ 5129420 h 5129420"/>
              <a:gd name="connsiteX4" fmla="*/ 0 w 1681059"/>
              <a:gd name="connsiteY4" fmla="*/ 5129420 h 5129420"/>
              <a:gd name="connsiteX5" fmla="*/ 150051 w 1681059"/>
              <a:gd name="connsiteY5" fmla="*/ 2564710 h 512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059" h="5129420">
                <a:moveTo>
                  <a:pt x="0" y="0"/>
                </a:moveTo>
                <a:lnTo>
                  <a:pt x="1531008" y="0"/>
                </a:lnTo>
                <a:lnTo>
                  <a:pt x="1681059" y="2564710"/>
                </a:lnTo>
                <a:lnTo>
                  <a:pt x="1531008" y="5129420"/>
                </a:lnTo>
                <a:lnTo>
                  <a:pt x="0" y="5129420"/>
                </a:lnTo>
                <a:lnTo>
                  <a:pt x="150051" y="256471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252000" tIns="72000" rIns="72000" bIns="45720" rtlCol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b="1" dirty="0" smtClean="0">
                <a:solidFill>
                  <a:schemeClr val="accent1"/>
                </a:solidFill>
              </a:defRPr>
            </a:lvl1pPr>
            <a:lvl2pPr>
              <a:defRPr lang="en-US" sz="2000" b="1" dirty="0" smtClean="0">
                <a:solidFill>
                  <a:schemeClr val="accent1"/>
                </a:solidFill>
              </a:defRPr>
            </a:lvl2pPr>
            <a:lvl3pPr>
              <a:defRPr lang="en-US" sz="2000" b="1" dirty="0" smtClean="0">
                <a:solidFill>
                  <a:schemeClr val="accent1"/>
                </a:solidFill>
              </a:defRPr>
            </a:lvl3pPr>
            <a:lvl4pPr>
              <a:defRPr lang="en-US" sz="2000" b="1" dirty="0" smtClean="0">
                <a:solidFill>
                  <a:schemeClr val="accent1"/>
                </a:solidFill>
              </a:defRPr>
            </a:lvl4pPr>
            <a:lvl5pPr>
              <a:defRPr lang="en-US" sz="1800" b="1" dirty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53D9384-AD84-40BB-8BF1-5FD39C560D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1686" y="1630680"/>
            <a:ext cx="1606825" cy="3344222"/>
          </a:xfrm>
          <a:custGeom>
            <a:avLst/>
            <a:gdLst>
              <a:gd name="connsiteX0" fmla="*/ 0 w 1681059"/>
              <a:gd name="connsiteY0" fmla="*/ 0 h 5129420"/>
              <a:gd name="connsiteX1" fmla="*/ 1531008 w 1681059"/>
              <a:gd name="connsiteY1" fmla="*/ 0 h 5129420"/>
              <a:gd name="connsiteX2" fmla="*/ 1681059 w 1681059"/>
              <a:gd name="connsiteY2" fmla="*/ 2564710 h 5129420"/>
              <a:gd name="connsiteX3" fmla="*/ 1531008 w 1681059"/>
              <a:gd name="connsiteY3" fmla="*/ 5129420 h 5129420"/>
              <a:gd name="connsiteX4" fmla="*/ 0 w 1681059"/>
              <a:gd name="connsiteY4" fmla="*/ 5129420 h 5129420"/>
              <a:gd name="connsiteX5" fmla="*/ 150051 w 1681059"/>
              <a:gd name="connsiteY5" fmla="*/ 2564710 h 512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059" h="5129420">
                <a:moveTo>
                  <a:pt x="0" y="0"/>
                </a:moveTo>
                <a:lnTo>
                  <a:pt x="1531008" y="0"/>
                </a:lnTo>
                <a:lnTo>
                  <a:pt x="1681059" y="2564710"/>
                </a:lnTo>
                <a:lnTo>
                  <a:pt x="1531008" y="5129420"/>
                </a:lnTo>
                <a:lnTo>
                  <a:pt x="0" y="5129420"/>
                </a:lnTo>
                <a:lnTo>
                  <a:pt x="150051" y="256471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252000" tIns="72000" rIns="72000" bIns="45720" rtlCol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b="1" dirty="0" smtClean="0">
                <a:solidFill>
                  <a:schemeClr val="accent1"/>
                </a:solidFill>
              </a:defRPr>
            </a:lvl1pPr>
            <a:lvl2pPr>
              <a:defRPr lang="en-US" sz="2000" b="1" dirty="0" smtClean="0">
                <a:solidFill>
                  <a:schemeClr val="accent1"/>
                </a:solidFill>
              </a:defRPr>
            </a:lvl2pPr>
            <a:lvl3pPr>
              <a:defRPr lang="en-US" sz="2000" b="1" dirty="0" smtClean="0">
                <a:solidFill>
                  <a:schemeClr val="accent1"/>
                </a:solidFill>
              </a:defRPr>
            </a:lvl3pPr>
            <a:lvl4pPr>
              <a:defRPr lang="en-US" sz="2000" b="1" dirty="0" smtClean="0">
                <a:solidFill>
                  <a:schemeClr val="accent1"/>
                </a:solidFill>
              </a:defRPr>
            </a:lvl4pPr>
            <a:lvl5pPr>
              <a:defRPr lang="en-US" sz="1800" b="1" dirty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205E639-54B0-4870-A015-7D3CAC5DF4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24342" y="1630680"/>
            <a:ext cx="1598649" cy="3344222"/>
          </a:xfrm>
          <a:custGeom>
            <a:avLst/>
            <a:gdLst>
              <a:gd name="connsiteX0" fmla="*/ 0 w 1681059"/>
              <a:gd name="connsiteY0" fmla="*/ 0 h 5129420"/>
              <a:gd name="connsiteX1" fmla="*/ 1531008 w 1681059"/>
              <a:gd name="connsiteY1" fmla="*/ 0 h 5129420"/>
              <a:gd name="connsiteX2" fmla="*/ 1681059 w 1681059"/>
              <a:gd name="connsiteY2" fmla="*/ 2564710 h 5129420"/>
              <a:gd name="connsiteX3" fmla="*/ 1531008 w 1681059"/>
              <a:gd name="connsiteY3" fmla="*/ 5129420 h 5129420"/>
              <a:gd name="connsiteX4" fmla="*/ 0 w 1681059"/>
              <a:gd name="connsiteY4" fmla="*/ 5129420 h 5129420"/>
              <a:gd name="connsiteX5" fmla="*/ 150051 w 1681059"/>
              <a:gd name="connsiteY5" fmla="*/ 2564710 h 512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1059" h="5129420">
                <a:moveTo>
                  <a:pt x="0" y="0"/>
                </a:moveTo>
                <a:lnTo>
                  <a:pt x="1531008" y="0"/>
                </a:lnTo>
                <a:lnTo>
                  <a:pt x="1681059" y="2564710"/>
                </a:lnTo>
                <a:lnTo>
                  <a:pt x="1531008" y="5129420"/>
                </a:lnTo>
                <a:lnTo>
                  <a:pt x="0" y="5129420"/>
                </a:lnTo>
                <a:lnTo>
                  <a:pt x="150051" y="256471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252000" tIns="72000" rIns="72000" bIns="45720" rtlCol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b="1" dirty="0" smtClean="0">
                <a:solidFill>
                  <a:schemeClr val="accent1"/>
                </a:solidFill>
              </a:defRPr>
            </a:lvl1pPr>
            <a:lvl2pPr>
              <a:defRPr lang="en-US" sz="2000" b="1" dirty="0" smtClean="0">
                <a:solidFill>
                  <a:schemeClr val="accent1"/>
                </a:solidFill>
              </a:defRPr>
            </a:lvl2pPr>
            <a:lvl3pPr>
              <a:defRPr lang="en-US" sz="2000" b="1" dirty="0" smtClean="0">
                <a:solidFill>
                  <a:schemeClr val="accent1"/>
                </a:solidFill>
              </a:defRPr>
            </a:lvl3pPr>
            <a:lvl4pPr>
              <a:defRPr lang="en-US" sz="2000" b="1" dirty="0" smtClean="0">
                <a:solidFill>
                  <a:schemeClr val="accent1"/>
                </a:solidFill>
              </a:defRPr>
            </a:lvl4pPr>
            <a:lvl5pPr>
              <a:defRPr lang="en-US" sz="1800" b="1" dirty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E3127B0-7884-40E5-9D04-0F2C52D4DC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86997" y="1630686"/>
            <a:ext cx="1597017" cy="3344222"/>
          </a:xfrm>
          <a:custGeom>
            <a:avLst/>
            <a:gdLst>
              <a:gd name="connsiteX0" fmla="*/ 1 w 1673985"/>
              <a:gd name="connsiteY0" fmla="*/ 0 h 5129420"/>
              <a:gd name="connsiteX1" fmla="*/ 118006 w 1673985"/>
              <a:gd name="connsiteY1" fmla="*/ 0 h 5129420"/>
              <a:gd name="connsiteX2" fmla="*/ 1673985 w 1673985"/>
              <a:gd name="connsiteY2" fmla="*/ 0 h 5129420"/>
              <a:gd name="connsiteX3" fmla="*/ 1673985 w 1673985"/>
              <a:gd name="connsiteY3" fmla="*/ 5129420 h 5129420"/>
              <a:gd name="connsiteX4" fmla="*/ 0 w 1673985"/>
              <a:gd name="connsiteY4" fmla="*/ 5129414 h 5129420"/>
              <a:gd name="connsiteX5" fmla="*/ 150052 w 1673985"/>
              <a:gd name="connsiteY5" fmla="*/ 2564704 h 5129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3985" h="5129420">
                <a:moveTo>
                  <a:pt x="1" y="0"/>
                </a:moveTo>
                <a:lnTo>
                  <a:pt x="118006" y="0"/>
                </a:lnTo>
                <a:lnTo>
                  <a:pt x="1673985" y="0"/>
                </a:lnTo>
                <a:lnTo>
                  <a:pt x="1673985" y="5129420"/>
                </a:lnTo>
                <a:lnTo>
                  <a:pt x="0" y="5129414"/>
                </a:lnTo>
                <a:lnTo>
                  <a:pt x="150052" y="2564704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252000" tIns="72000" rIns="72000" bIns="45720" rtlCol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b="1" smtClean="0">
                <a:solidFill>
                  <a:schemeClr val="accent1"/>
                </a:solidFill>
              </a:defRPr>
            </a:lvl1pPr>
            <a:lvl2pPr>
              <a:defRPr lang="en-US" sz="2000" b="1" smtClean="0">
                <a:solidFill>
                  <a:schemeClr val="accent1"/>
                </a:solidFill>
              </a:defRPr>
            </a:lvl2pPr>
            <a:lvl3pPr>
              <a:defRPr lang="en-US" sz="2000" b="1" smtClean="0">
                <a:solidFill>
                  <a:schemeClr val="accent1"/>
                </a:solidFill>
              </a:defRPr>
            </a:lvl3pPr>
            <a:lvl4pPr>
              <a:defRPr lang="en-US" sz="2000" b="1" smtClean="0">
                <a:solidFill>
                  <a:schemeClr val="accent1"/>
                </a:solidFill>
              </a:defRPr>
            </a:lvl4pPr>
            <a:lvl5pPr>
              <a:defRPr lang="en-US" sz="18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CF1364-95FC-4822-BD65-0519B5DD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FF9A92-5BDB-40F9-8C9E-94BECF28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9D847E-4947-4071-B074-4D68F0551734}"/>
              </a:ext>
            </a:extLst>
          </p:cNvPr>
          <p:cNvCxnSpPr>
            <a:cxnSpLocks/>
          </p:cNvCxnSpPr>
          <p:nvPr userDrawn="1"/>
        </p:nvCxnSpPr>
        <p:spPr>
          <a:xfrm>
            <a:off x="3540125" y="3688080"/>
            <a:ext cx="0" cy="25216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96">
            <a:extLst>
              <a:ext uri="{FF2B5EF4-FFF2-40B4-BE49-F238E27FC236}">
                <a16:creationId xmlns:a16="http://schemas.microsoft.com/office/drawing/2014/main" id="{663299E0-114F-4CE4-B2F9-405E73283CF5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6061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30">
          <p15:clr>
            <a:srgbClr val="C35EA4"/>
          </p15:clr>
        </p15:guide>
        <p15:guide id="2" pos="2547" userDrawn="1">
          <p15:clr>
            <a:srgbClr val="C35E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art Ve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6E74C9D-A30B-4D20-BC99-B3E3352715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3875391" cy="4330699"/>
          </a:xfrm>
          <a:custGeom>
            <a:avLst/>
            <a:gdLst>
              <a:gd name="connsiteX0" fmla="*/ 417122 w 3875391"/>
              <a:gd name="connsiteY0" fmla="*/ 0 h 4330699"/>
              <a:gd name="connsiteX1" fmla="*/ 2700571 w 3875391"/>
              <a:gd name="connsiteY1" fmla="*/ 0 h 4330699"/>
              <a:gd name="connsiteX2" fmla="*/ 2854048 w 3875391"/>
              <a:gd name="connsiteY2" fmla="*/ 93240 h 4330699"/>
              <a:gd name="connsiteX3" fmla="*/ 3870691 w 3875391"/>
              <a:gd name="connsiteY3" fmla="*/ 1865383 h 4330699"/>
              <a:gd name="connsiteX4" fmla="*/ 3875391 w 3875391"/>
              <a:gd name="connsiteY4" fmla="*/ 2014156 h 4330699"/>
              <a:gd name="connsiteX5" fmla="*/ 3868636 w 3875391"/>
              <a:gd name="connsiteY5" fmla="*/ 2192391 h 4330699"/>
              <a:gd name="connsiteX6" fmla="*/ 3479762 w 3875391"/>
              <a:gd name="connsiteY6" fmla="*/ 3309357 h 4330699"/>
              <a:gd name="connsiteX7" fmla="*/ 3457575 w 3875391"/>
              <a:gd name="connsiteY7" fmla="*/ 3339026 h 4330699"/>
              <a:gd name="connsiteX8" fmla="*/ 3457575 w 3875391"/>
              <a:gd name="connsiteY8" fmla="*/ 3339027 h 4330699"/>
              <a:gd name="connsiteX9" fmla="*/ 3457575 w 3875391"/>
              <a:gd name="connsiteY9" fmla="*/ 3343273 h 4330699"/>
              <a:gd name="connsiteX10" fmla="*/ 3457575 w 3875391"/>
              <a:gd name="connsiteY10" fmla="*/ 3343274 h 4330699"/>
              <a:gd name="connsiteX11" fmla="*/ 3454399 w 3875391"/>
              <a:gd name="connsiteY11" fmla="*/ 3343274 h 4330699"/>
              <a:gd name="connsiteX12" fmla="*/ 3454398 w 3875391"/>
              <a:gd name="connsiteY12" fmla="*/ 3343274 h 4330699"/>
              <a:gd name="connsiteX13" fmla="*/ 3346405 w 3875391"/>
              <a:gd name="connsiteY13" fmla="*/ 3487692 h 4330699"/>
              <a:gd name="connsiteX14" fmla="*/ 1558846 w 3875391"/>
              <a:gd name="connsiteY14" fmla="*/ 4330699 h 4330699"/>
              <a:gd name="connsiteX15" fmla="*/ 85309 w 3875391"/>
              <a:gd name="connsiteY15" fmla="*/ 3801713 h 4330699"/>
              <a:gd name="connsiteX16" fmla="*/ 0 w 3875391"/>
              <a:gd name="connsiteY16" fmla="*/ 3724179 h 4330699"/>
              <a:gd name="connsiteX17" fmla="*/ 0 w 3875391"/>
              <a:gd name="connsiteY17" fmla="*/ 304131 h 4330699"/>
              <a:gd name="connsiteX18" fmla="*/ 85309 w 3875391"/>
              <a:gd name="connsiteY18" fmla="*/ 226597 h 4330699"/>
              <a:gd name="connsiteX19" fmla="*/ 263644 w 3875391"/>
              <a:gd name="connsiteY19" fmla="*/ 93240 h 433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75391" h="4330699">
                <a:moveTo>
                  <a:pt x="417122" y="0"/>
                </a:moveTo>
                <a:lnTo>
                  <a:pt x="2700571" y="0"/>
                </a:lnTo>
                <a:lnTo>
                  <a:pt x="2854048" y="93240"/>
                </a:lnTo>
                <a:cubicBezTo>
                  <a:pt x="3431740" y="483521"/>
                  <a:pt x="3823924" y="1127538"/>
                  <a:pt x="3870691" y="1865383"/>
                </a:cubicBezTo>
                <a:lnTo>
                  <a:pt x="3875391" y="2014156"/>
                </a:lnTo>
                <a:lnTo>
                  <a:pt x="3868636" y="2192391"/>
                </a:lnTo>
                <a:cubicBezTo>
                  <a:pt x="3837305" y="2604167"/>
                  <a:pt x="3698320" y="2985849"/>
                  <a:pt x="3479762" y="3309357"/>
                </a:cubicBezTo>
                <a:lnTo>
                  <a:pt x="3457575" y="3339026"/>
                </a:lnTo>
                <a:lnTo>
                  <a:pt x="3457575" y="3339027"/>
                </a:lnTo>
                <a:lnTo>
                  <a:pt x="3457575" y="3343273"/>
                </a:lnTo>
                <a:lnTo>
                  <a:pt x="3457575" y="3343274"/>
                </a:lnTo>
                <a:lnTo>
                  <a:pt x="3454399" y="3343274"/>
                </a:lnTo>
                <a:lnTo>
                  <a:pt x="3454398" y="3343274"/>
                </a:lnTo>
                <a:lnTo>
                  <a:pt x="3346405" y="3487692"/>
                </a:lnTo>
                <a:cubicBezTo>
                  <a:pt x="2921516" y="4002538"/>
                  <a:pt x="2278504" y="4330699"/>
                  <a:pt x="1558846" y="4330699"/>
                </a:cubicBezTo>
                <a:cubicBezTo>
                  <a:pt x="999112" y="4330699"/>
                  <a:pt x="485745" y="4132182"/>
                  <a:pt x="85309" y="3801713"/>
                </a:cubicBezTo>
                <a:lnTo>
                  <a:pt x="0" y="3724179"/>
                </a:lnTo>
                <a:lnTo>
                  <a:pt x="0" y="304131"/>
                </a:lnTo>
                <a:lnTo>
                  <a:pt x="85309" y="226597"/>
                </a:lnTo>
                <a:cubicBezTo>
                  <a:pt x="142514" y="179387"/>
                  <a:pt x="202023" y="134871"/>
                  <a:pt x="263644" y="9324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396000" tIns="360000" rIns="0" bIns="360000" rtlCol="0" anchor="ctr" anchorCtr="0">
            <a:normAutofit/>
          </a:bodyPr>
          <a:lstStyle>
            <a:lvl1pPr>
              <a:lnSpc>
                <a:spcPct val="100000"/>
              </a:lnSpc>
              <a:defRPr lang="en-US" sz="40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Click to enter title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CF1364-95FC-4822-BD65-0519B5DD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FF9A92-5BDB-40F9-8C9E-94BECF28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AC320E-1DF9-44A2-A51A-436D6C7AB1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91365" y="5721531"/>
            <a:ext cx="4692647" cy="479244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buNone/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Area 2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925C54A2-C6A7-453B-A026-DE720519F8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3363" y="413521"/>
            <a:ext cx="4966039" cy="479244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Area 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E177C92-B54F-4A6C-BEC0-3BCCA571DA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363" y="1025839"/>
            <a:ext cx="4744814" cy="4744814"/>
          </a:xfrm>
          <a:custGeom>
            <a:avLst/>
            <a:gdLst>
              <a:gd name="connsiteX0" fmla="*/ 2372407 w 4744814"/>
              <a:gd name="connsiteY0" fmla="*/ 0 h 4744814"/>
              <a:gd name="connsiteX1" fmla="*/ 4744814 w 4744814"/>
              <a:gd name="connsiteY1" fmla="*/ 2372407 h 4744814"/>
              <a:gd name="connsiteX2" fmla="*/ 2372407 w 4744814"/>
              <a:gd name="connsiteY2" fmla="*/ 4744814 h 4744814"/>
              <a:gd name="connsiteX3" fmla="*/ 0 w 4744814"/>
              <a:gd name="connsiteY3" fmla="*/ 2372407 h 4744814"/>
              <a:gd name="connsiteX4" fmla="*/ 2372407 w 4744814"/>
              <a:gd name="connsiteY4" fmla="*/ 0 h 474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4814" h="4744814">
                <a:moveTo>
                  <a:pt x="2372407" y="0"/>
                </a:moveTo>
                <a:cubicBezTo>
                  <a:pt x="3682651" y="0"/>
                  <a:pt x="4744814" y="1062163"/>
                  <a:pt x="4744814" y="2372407"/>
                </a:cubicBezTo>
                <a:cubicBezTo>
                  <a:pt x="4744814" y="3682651"/>
                  <a:pt x="3682651" y="4744814"/>
                  <a:pt x="2372407" y="4744814"/>
                </a:cubicBezTo>
                <a:cubicBezTo>
                  <a:pt x="1062163" y="4744814"/>
                  <a:pt x="0" y="3682651"/>
                  <a:pt x="0" y="2372407"/>
                </a:cubicBezTo>
                <a:cubicBezTo>
                  <a:pt x="0" y="1062163"/>
                  <a:pt x="1062163" y="0"/>
                  <a:pt x="2372407" y="0"/>
                </a:cubicBezTo>
                <a:close/>
              </a:path>
            </a:pathLst>
          </a:custGeom>
          <a:noFill/>
          <a:ln w="38100">
            <a:solidFill>
              <a:schemeClr val="tx2"/>
            </a:solidFill>
          </a:ln>
        </p:spPr>
        <p:txBody>
          <a:bodyPr wrap="square" lIns="216000" tIns="216000" rIns="216000" bIns="2160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288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952B587-0295-454B-801F-369445E17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91365" y="1025840"/>
            <a:ext cx="4551996" cy="4551996"/>
          </a:xfrm>
          <a:custGeom>
            <a:avLst/>
            <a:gdLst>
              <a:gd name="connsiteX0" fmla="*/ 2275998 w 4551996"/>
              <a:gd name="connsiteY0" fmla="*/ 0 h 4551996"/>
              <a:gd name="connsiteX1" fmla="*/ 4551996 w 4551996"/>
              <a:gd name="connsiteY1" fmla="*/ 2275998 h 4551996"/>
              <a:gd name="connsiteX2" fmla="*/ 2275998 w 4551996"/>
              <a:gd name="connsiteY2" fmla="*/ 4551996 h 4551996"/>
              <a:gd name="connsiteX3" fmla="*/ 0 w 4551996"/>
              <a:gd name="connsiteY3" fmla="*/ 2275998 h 4551996"/>
              <a:gd name="connsiteX4" fmla="*/ 2275998 w 4551996"/>
              <a:gd name="connsiteY4" fmla="*/ 0 h 455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996" h="4551996">
                <a:moveTo>
                  <a:pt x="2275998" y="0"/>
                </a:moveTo>
                <a:cubicBezTo>
                  <a:pt x="3532997" y="0"/>
                  <a:pt x="4551996" y="1018999"/>
                  <a:pt x="4551996" y="2275998"/>
                </a:cubicBezTo>
                <a:cubicBezTo>
                  <a:pt x="4551996" y="3532997"/>
                  <a:pt x="3532997" y="4551996"/>
                  <a:pt x="2275998" y="4551996"/>
                </a:cubicBezTo>
                <a:cubicBezTo>
                  <a:pt x="1018999" y="4551996"/>
                  <a:pt x="0" y="3532997"/>
                  <a:pt x="0" y="2275998"/>
                </a:cubicBezTo>
                <a:cubicBezTo>
                  <a:pt x="0" y="1018999"/>
                  <a:pt x="1018999" y="0"/>
                  <a:pt x="2275998" y="0"/>
                </a:cubicBezTo>
                <a:close/>
              </a:path>
            </a:pathLst>
          </a:custGeom>
          <a:noFill/>
          <a:ln w="38100">
            <a:solidFill>
              <a:schemeClr val="accent3"/>
            </a:solidFill>
          </a:ln>
        </p:spPr>
        <p:txBody>
          <a:bodyPr wrap="square" lIns="216000" tIns="216000" rIns="216000" bIns="21600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  <a:lvl2pPr marL="288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content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7B1CBC-795C-40FD-9D3D-FA3EE67BC869}"/>
              </a:ext>
            </a:extLst>
          </p:cNvPr>
          <p:cNvCxnSpPr>
            <a:cxnSpLocks/>
          </p:cNvCxnSpPr>
          <p:nvPr userDrawn="1"/>
        </p:nvCxnSpPr>
        <p:spPr>
          <a:xfrm>
            <a:off x="3540125" y="3688080"/>
            <a:ext cx="0" cy="25216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6">
            <a:extLst>
              <a:ext uri="{FF2B5EF4-FFF2-40B4-BE49-F238E27FC236}">
                <a16:creationId xmlns:a16="http://schemas.microsoft.com/office/drawing/2014/main" id="{032A8305-0A77-4646-B111-53EF169406A5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6808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30">
          <p15:clr>
            <a:srgbClr val="C35EA4"/>
          </p15:clr>
        </p15:guide>
        <p15:guide id="2" pos="2547" userDrawn="1">
          <p15:clr>
            <a:srgbClr val="C35E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t Ve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6E74C9D-A30B-4D20-BC99-B3E3352715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3875391" cy="4330699"/>
          </a:xfrm>
          <a:custGeom>
            <a:avLst/>
            <a:gdLst>
              <a:gd name="connsiteX0" fmla="*/ 417122 w 3875391"/>
              <a:gd name="connsiteY0" fmla="*/ 0 h 4330699"/>
              <a:gd name="connsiteX1" fmla="*/ 2700571 w 3875391"/>
              <a:gd name="connsiteY1" fmla="*/ 0 h 4330699"/>
              <a:gd name="connsiteX2" fmla="*/ 2854048 w 3875391"/>
              <a:gd name="connsiteY2" fmla="*/ 93240 h 4330699"/>
              <a:gd name="connsiteX3" fmla="*/ 3870691 w 3875391"/>
              <a:gd name="connsiteY3" fmla="*/ 1865383 h 4330699"/>
              <a:gd name="connsiteX4" fmla="*/ 3875391 w 3875391"/>
              <a:gd name="connsiteY4" fmla="*/ 2014156 h 4330699"/>
              <a:gd name="connsiteX5" fmla="*/ 3868636 w 3875391"/>
              <a:gd name="connsiteY5" fmla="*/ 2192391 h 4330699"/>
              <a:gd name="connsiteX6" fmla="*/ 3479762 w 3875391"/>
              <a:gd name="connsiteY6" fmla="*/ 3309357 h 4330699"/>
              <a:gd name="connsiteX7" fmla="*/ 3457575 w 3875391"/>
              <a:gd name="connsiteY7" fmla="*/ 3339026 h 4330699"/>
              <a:gd name="connsiteX8" fmla="*/ 3457575 w 3875391"/>
              <a:gd name="connsiteY8" fmla="*/ 3339027 h 4330699"/>
              <a:gd name="connsiteX9" fmla="*/ 3457575 w 3875391"/>
              <a:gd name="connsiteY9" fmla="*/ 3343273 h 4330699"/>
              <a:gd name="connsiteX10" fmla="*/ 3457575 w 3875391"/>
              <a:gd name="connsiteY10" fmla="*/ 3343274 h 4330699"/>
              <a:gd name="connsiteX11" fmla="*/ 3454399 w 3875391"/>
              <a:gd name="connsiteY11" fmla="*/ 3343274 h 4330699"/>
              <a:gd name="connsiteX12" fmla="*/ 3454398 w 3875391"/>
              <a:gd name="connsiteY12" fmla="*/ 3343274 h 4330699"/>
              <a:gd name="connsiteX13" fmla="*/ 3346405 w 3875391"/>
              <a:gd name="connsiteY13" fmla="*/ 3487692 h 4330699"/>
              <a:gd name="connsiteX14" fmla="*/ 1558846 w 3875391"/>
              <a:gd name="connsiteY14" fmla="*/ 4330699 h 4330699"/>
              <a:gd name="connsiteX15" fmla="*/ 85309 w 3875391"/>
              <a:gd name="connsiteY15" fmla="*/ 3801713 h 4330699"/>
              <a:gd name="connsiteX16" fmla="*/ 0 w 3875391"/>
              <a:gd name="connsiteY16" fmla="*/ 3724179 h 4330699"/>
              <a:gd name="connsiteX17" fmla="*/ 0 w 3875391"/>
              <a:gd name="connsiteY17" fmla="*/ 304131 h 4330699"/>
              <a:gd name="connsiteX18" fmla="*/ 85309 w 3875391"/>
              <a:gd name="connsiteY18" fmla="*/ 226597 h 4330699"/>
              <a:gd name="connsiteX19" fmla="*/ 263644 w 3875391"/>
              <a:gd name="connsiteY19" fmla="*/ 93240 h 433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75391" h="4330699">
                <a:moveTo>
                  <a:pt x="417122" y="0"/>
                </a:moveTo>
                <a:lnTo>
                  <a:pt x="2700571" y="0"/>
                </a:lnTo>
                <a:lnTo>
                  <a:pt x="2854048" y="93240"/>
                </a:lnTo>
                <a:cubicBezTo>
                  <a:pt x="3431740" y="483521"/>
                  <a:pt x="3823924" y="1127538"/>
                  <a:pt x="3870691" y="1865383"/>
                </a:cubicBezTo>
                <a:lnTo>
                  <a:pt x="3875391" y="2014156"/>
                </a:lnTo>
                <a:lnTo>
                  <a:pt x="3868636" y="2192391"/>
                </a:lnTo>
                <a:cubicBezTo>
                  <a:pt x="3837305" y="2604167"/>
                  <a:pt x="3698320" y="2985849"/>
                  <a:pt x="3479762" y="3309357"/>
                </a:cubicBezTo>
                <a:lnTo>
                  <a:pt x="3457575" y="3339026"/>
                </a:lnTo>
                <a:lnTo>
                  <a:pt x="3457575" y="3339027"/>
                </a:lnTo>
                <a:lnTo>
                  <a:pt x="3457575" y="3343273"/>
                </a:lnTo>
                <a:lnTo>
                  <a:pt x="3457575" y="3343274"/>
                </a:lnTo>
                <a:lnTo>
                  <a:pt x="3454399" y="3343274"/>
                </a:lnTo>
                <a:lnTo>
                  <a:pt x="3454398" y="3343274"/>
                </a:lnTo>
                <a:lnTo>
                  <a:pt x="3346405" y="3487692"/>
                </a:lnTo>
                <a:cubicBezTo>
                  <a:pt x="2921516" y="4002538"/>
                  <a:pt x="2278504" y="4330699"/>
                  <a:pt x="1558846" y="4330699"/>
                </a:cubicBezTo>
                <a:cubicBezTo>
                  <a:pt x="999112" y="4330699"/>
                  <a:pt x="485745" y="4132182"/>
                  <a:pt x="85309" y="3801713"/>
                </a:cubicBezTo>
                <a:lnTo>
                  <a:pt x="0" y="3724179"/>
                </a:lnTo>
                <a:lnTo>
                  <a:pt x="0" y="304131"/>
                </a:lnTo>
                <a:lnTo>
                  <a:pt x="85309" y="226597"/>
                </a:lnTo>
                <a:cubicBezTo>
                  <a:pt x="142514" y="179387"/>
                  <a:pt x="202023" y="134871"/>
                  <a:pt x="263644" y="9324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396000" tIns="360000" rIns="0" bIns="360000" rtlCol="0" anchor="ctr" anchorCtr="0">
            <a:normAutofit/>
          </a:bodyPr>
          <a:lstStyle>
            <a:lvl1pPr>
              <a:lnSpc>
                <a:spcPct val="100000"/>
              </a:lnSpc>
              <a:defRPr lang="en-US" sz="40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Click to enter title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CF1364-95FC-4822-BD65-0519B5DD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FF9A92-5BDB-40F9-8C9E-94BECF28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AC320E-1DF9-44A2-A51A-436D6C7AB1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8413" y="5762415"/>
            <a:ext cx="2685600" cy="424732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buNone/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Area 2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925C54A2-C6A7-453B-A026-DE720519F8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3363" y="413521"/>
            <a:ext cx="2685600" cy="424732"/>
          </a:xfrm>
        </p:spPr>
        <p:txBody>
          <a:bodyPr anchor="t" anchorCtr="0"/>
          <a:lstStyle>
            <a:lvl1pPr marL="0" indent="0" algn="l">
              <a:lnSpc>
                <a:spcPct val="100000"/>
              </a:lnSpc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Area 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E177C92-B54F-4A6C-BEC0-3BCCA571DA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31600" y="450000"/>
            <a:ext cx="3322800" cy="3322800"/>
          </a:xfrm>
          <a:custGeom>
            <a:avLst/>
            <a:gdLst>
              <a:gd name="connsiteX0" fmla="*/ 2372407 w 4744814"/>
              <a:gd name="connsiteY0" fmla="*/ 0 h 4744814"/>
              <a:gd name="connsiteX1" fmla="*/ 4744814 w 4744814"/>
              <a:gd name="connsiteY1" fmla="*/ 2372407 h 4744814"/>
              <a:gd name="connsiteX2" fmla="*/ 2372407 w 4744814"/>
              <a:gd name="connsiteY2" fmla="*/ 4744814 h 4744814"/>
              <a:gd name="connsiteX3" fmla="*/ 0 w 4744814"/>
              <a:gd name="connsiteY3" fmla="*/ 2372407 h 4744814"/>
              <a:gd name="connsiteX4" fmla="*/ 2372407 w 4744814"/>
              <a:gd name="connsiteY4" fmla="*/ 0 h 474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4814" h="4744814">
                <a:moveTo>
                  <a:pt x="2372407" y="0"/>
                </a:moveTo>
                <a:cubicBezTo>
                  <a:pt x="3682651" y="0"/>
                  <a:pt x="4744814" y="1062163"/>
                  <a:pt x="4744814" y="2372407"/>
                </a:cubicBezTo>
                <a:cubicBezTo>
                  <a:pt x="4744814" y="3682651"/>
                  <a:pt x="3682651" y="4744814"/>
                  <a:pt x="2372407" y="4744814"/>
                </a:cubicBezTo>
                <a:cubicBezTo>
                  <a:pt x="1062163" y="4744814"/>
                  <a:pt x="0" y="3682651"/>
                  <a:pt x="0" y="2372407"/>
                </a:cubicBezTo>
                <a:cubicBezTo>
                  <a:pt x="0" y="1062163"/>
                  <a:pt x="1062163" y="0"/>
                  <a:pt x="2372407" y="0"/>
                </a:cubicBezTo>
                <a:close/>
              </a:path>
            </a:pathLst>
          </a:custGeom>
          <a:noFill/>
          <a:ln w="38100">
            <a:solidFill>
              <a:schemeClr val="tx2"/>
            </a:solidFill>
          </a:ln>
        </p:spPr>
        <p:txBody>
          <a:bodyPr wrap="square" lIns="216000" tIns="216000" rIns="216000" bIns="21600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288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</a:t>
            </a:r>
            <a:br>
              <a:rPr lang="en-US"/>
            </a:br>
            <a:r>
              <a:rPr lang="en-US"/>
              <a:t>content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952B587-0295-454B-801F-369445E17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23200" y="2397600"/>
            <a:ext cx="3322800" cy="3322800"/>
          </a:xfrm>
          <a:custGeom>
            <a:avLst/>
            <a:gdLst>
              <a:gd name="connsiteX0" fmla="*/ 2275998 w 4551996"/>
              <a:gd name="connsiteY0" fmla="*/ 0 h 4551996"/>
              <a:gd name="connsiteX1" fmla="*/ 4551996 w 4551996"/>
              <a:gd name="connsiteY1" fmla="*/ 2275998 h 4551996"/>
              <a:gd name="connsiteX2" fmla="*/ 2275998 w 4551996"/>
              <a:gd name="connsiteY2" fmla="*/ 4551996 h 4551996"/>
              <a:gd name="connsiteX3" fmla="*/ 0 w 4551996"/>
              <a:gd name="connsiteY3" fmla="*/ 2275998 h 4551996"/>
              <a:gd name="connsiteX4" fmla="*/ 2275998 w 4551996"/>
              <a:gd name="connsiteY4" fmla="*/ 0 h 455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996" h="4551996">
                <a:moveTo>
                  <a:pt x="2275998" y="0"/>
                </a:moveTo>
                <a:cubicBezTo>
                  <a:pt x="3532997" y="0"/>
                  <a:pt x="4551996" y="1018999"/>
                  <a:pt x="4551996" y="2275998"/>
                </a:cubicBezTo>
                <a:cubicBezTo>
                  <a:pt x="4551996" y="3532997"/>
                  <a:pt x="3532997" y="4551996"/>
                  <a:pt x="2275998" y="4551996"/>
                </a:cubicBezTo>
                <a:cubicBezTo>
                  <a:pt x="1018999" y="4551996"/>
                  <a:pt x="0" y="3532997"/>
                  <a:pt x="0" y="2275998"/>
                </a:cubicBezTo>
                <a:cubicBezTo>
                  <a:pt x="0" y="1018999"/>
                  <a:pt x="1018999" y="0"/>
                  <a:pt x="2275998" y="0"/>
                </a:cubicBezTo>
                <a:close/>
              </a:path>
            </a:pathLst>
          </a:custGeom>
          <a:noFill/>
          <a:ln w="38100">
            <a:solidFill>
              <a:schemeClr val="accent3"/>
            </a:solidFill>
          </a:ln>
        </p:spPr>
        <p:txBody>
          <a:bodyPr wrap="square" lIns="216000" tIns="216000" rIns="216000" bIns="21600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  <a:lvl2pPr marL="288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</a:t>
            </a:r>
            <a:br>
              <a:rPr lang="en-US"/>
            </a:br>
            <a:r>
              <a:rPr lang="en-US"/>
              <a:t>content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7B1CBC-795C-40FD-9D3D-FA3EE67BC869}"/>
              </a:ext>
            </a:extLst>
          </p:cNvPr>
          <p:cNvCxnSpPr>
            <a:cxnSpLocks/>
          </p:cNvCxnSpPr>
          <p:nvPr userDrawn="1"/>
        </p:nvCxnSpPr>
        <p:spPr>
          <a:xfrm>
            <a:off x="3540125" y="3688080"/>
            <a:ext cx="0" cy="25216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4FC366A-0CEA-4CD0-9B38-E42E5FC1B9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43363" y="5762415"/>
            <a:ext cx="2685600" cy="424732"/>
          </a:xfrm>
        </p:spPr>
        <p:txBody>
          <a:bodyPr anchor="b" anchorCtr="0"/>
          <a:lstStyle>
            <a:lvl1pPr marL="0" indent="0" algn="l">
              <a:lnSpc>
                <a:spcPct val="100000"/>
              </a:lnSpc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Area 3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9F52DAA3-7E10-4B57-9351-33AF3DEFB4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40000" y="2397600"/>
            <a:ext cx="3322800" cy="3322800"/>
          </a:xfrm>
          <a:custGeom>
            <a:avLst/>
            <a:gdLst>
              <a:gd name="connsiteX0" fmla="*/ 2275998 w 4551996"/>
              <a:gd name="connsiteY0" fmla="*/ 0 h 4551996"/>
              <a:gd name="connsiteX1" fmla="*/ 4551996 w 4551996"/>
              <a:gd name="connsiteY1" fmla="*/ 2275998 h 4551996"/>
              <a:gd name="connsiteX2" fmla="*/ 2275998 w 4551996"/>
              <a:gd name="connsiteY2" fmla="*/ 4551996 h 4551996"/>
              <a:gd name="connsiteX3" fmla="*/ 0 w 4551996"/>
              <a:gd name="connsiteY3" fmla="*/ 2275998 h 4551996"/>
              <a:gd name="connsiteX4" fmla="*/ 2275998 w 4551996"/>
              <a:gd name="connsiteY4" fmla="*/ 0 h 455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996" h="4551996">
                <a:moveTo>
                  <a:pt x="2275998" y="0"/>
                </a:moveTo>
                <a:cubicBezTo>
                  <a:pt x="3532997" y="0"/>
                  <a:pt x="4551996" y="1018999"/>
                  <a:pt x="4551996" y="2275998"/>
                </a:cubicBezTo>
                <a:cubicBezTo>
                  <a:pt x="4551996" y="3532997"/>
                  <a:pt x="3532997" y="4551996"/>
                  <a:pt x="2275998" y="4551996"/>
                </a:cubicBezTo>
                <a:cubicBezTo>
                  <a:pt x="1018999" y="4551996"/>
                  <a:pt x="0" y="3532997"/>
                  <a:pt x="0" y="2275998"/>
                </a:cubicBezTo>
                <a:cubicBezTo>
                  <a:pt x="0" y="1018999"/>
                  <a:pt x="1018999" y="0"/>
                  <a:pt x="2275998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txBody>
          <a:bodyPr wrap="square" lIns="216000" tIns="216000" rIns="216000" bIns="2160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288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</a:t>
            </a:r>
            <a:br>
              <a:rPr lang="en-US"/>
            </a:br>
            <a:r>
              <a:rPr lang="en-US"/>
              <a:t>content</a:t>
            </a:r>
          </a:p>
        </p:txBody>
      </p:sp>
      <p:sp>
        <p:nvSpPr>
          <p:cNvPr id="13" name="Text Placeholder 96">
            <a:extLst>
              <a:ext uri="{FF2B5EF4-FFF2-40B4-BE49-F238E27FC236}">
                <a16:creationId xmlns:a16="http://schemas.microsoft.com/office/drawing/2014/main" id="{2135C828-3151-41FA-8348-153EF07735DC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9936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30">
          <p15:clr>
            <a:srgbClr val="C35EA4"/>
          </p15:clr>
        </p15:guide>
        <p15:guide id="2" pos="2547" userDrawn="1">
          <p15:clr>
            <a:srgbClr val="C35E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03F247-4297-4973-90A3-0193475AC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358DA9E-BDF5-4DC7-B478-434301DA6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96">
            <a:extLst>
              <a:ext uri="{FF2B5EF4-FFF2-40B4-BE49-F238E27FC236}">
                <a16:creationId xmlns:a16="http://schemas.microsoft.com/office/drawing/2014/main" id="{5D317BC2-3CD5-4931-93AD-CC95F2C50D24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407988" y="6200774"/>
            <a:ext cx="9729787" cy="657225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en-US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82991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22DA5D-EC7E-40C3-8862-3E3748AD6C3A}"/>
              </a:ext>
            </a:extLst>
          </p:cNvPr>
          <p:cNvSpPr txBox="1">
            <a:spLocks/>
          </p:cNvSpPr>
          <p:nvPr userDrawn="1"/>
        </p:nvSpPr>
        <p:spPr>
          <a:xfrm>
            <a:off x="1257304" y="769811"/>
            <a:ext cx="9677394" cy="531837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9600"/>
              <a:t>Do not use layouts</a:t>
            </a:r>
            <a:br>
              <a:rPr lang="en-US" sz="9600"/>
            </a:br>
            <a:r>
              <a:rPr lang="en-US" sz="9600"/>
              <a:t>in this section appearing after this point. </a:t>
            </a:r>
          </a:p>
        </p:txBody>
      </p:sp>
      <p:sp>
        <p:nvSpPr>
          <p:cNvPr id="3" name="DO NOT DELETE (BRANDIN)">
            <a:extLst>
              <a:ext uri="{FF2B5EF4-FFF2-40B4-BE49-F238E27FC236}">
                <a16:creationId xmlns:a16="http://schemas.microsoft.com/office/drawing/2014/main" id="{088BE6C7-1108-0041-AA63-83BBB3C54183}"/>
              </a:ext>
            </a:extLst>
          </p:cNvPr>
          <p:cNvSpPr/>
          <p:nvPr userDrawn="1"/>
        </p:nvSpPr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en-US" err="1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14258012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lternati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6A1CD-3FD6-4AD3-876A-75F060E88A2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7924801" y="5989058"/>
            <a:ext cx="1279358" cy="207755"/>
          </a:xfrm>
        </p:spPr>
        <p:txBody>
          <a:bodyPr lIns="0" bIns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2EBB4F1-3A58-475F-9EBB-925156182B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24801" y="6349213"/>
            <a:ext cx="3657600" cy="161583"/>
          </a:xfrm>
        </p:spPr>
        <p:txBody>
          <a:bodyPr wrap="square" lIns="0" tIns="0" rIns="0" bIns="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chemeClr val="bg1"/>
                </a:solidFill>
              </a:defRPr>
            </a:lvl1pPr>
            <a:lvl2pPr marL="432000" indent="0">
              <a:buNone/>
              <a:defRPr sz="1050"/>
            </a:lvl2pPr>
            <a:lvl3pPr marL="684000" indent="0">
              <a:buNone/>
              <a:defRPr sz="1050"/>
            </a:lvl3pPr>
            <a:lvl4pPr marL="828000" indent="0">
              <a:buNone/>
              <a:defRPr sz="1050"/>
            </a:lvl4pPr>
            <a:lvl5pPr marL="959400" indent="0">
              <a:buNone/>
              <a:defRPr sz="1050"/>
            </a:lvl5pPr>
          </a:lstStyle>
          <a:p>
            <a:pPr lvl="0"/>
            <a:r>
              <a:rPr lang="en-US"/>
              <a:t>Click to add confidentiality statement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2A73A7-F1E1-4085-B3F6-999828C7F54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67056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vert="horz" wrap="square" lIns="91440" tIns="432000" rIns="91440" bIns="1404000" rtlCol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_______________________________</a:t>
            </a:r>
            <a:br>
              <a:rPr lang="en-US"/>
            </a:br>
            <a:br>
              <a:rPr lang="en-US"/>
            </a:br>
            <a:r>
              <a:rPr lang="en-US"/>
              <a:t>To add a brand image here:</a:t>
            </a:r>
            <a:br>
              <a:rPr lang="en-US"/>
            </a:br>
            <a:r>
              <a:rPr lang="en-US"/>
              <a:t>Select this placeholder and click </a:t>
            </a:r>
            <a:br>
              <a:rPr lang="en-US"/>
            </a:br>
            <a:r>
              <a:rPr lang="en-US"/>
              <a:t>Brand Pictures in </a:t>
            </a:r>
            <a:r>
              <a:rPr lang="en-US" err="1"/>
              <a:t>BrandIn</a:t>
            </a:r>
            <a:r>
              <a:rPr lang="en-US"/>
              <a:t>.</a:t>
            </a:r>
            <a:br>
              <a:rPr lang="en-US"/>
            </a:br>
            <a:br>
              <a:rPr lang="en-US"/>
            </a:br>
            <a:r>
              <a:rPr lang="en-US"/>
              <a:t>Clicking the icon will insert an </a:t>
            </a:r>
            <a:br>
              <a:rPr lang="en-US"/>
            </a:br>
            <a:r>
              <a:rPr lang="en-US"/>
              <a:t>image from your own files.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The image can then be scaled within </a:t>
            </a:r>
            <a:br>
              <a:rPr lang="en-US"/>
            </a:br>
            <a:r>
              <a:rPr lang="en-US"/>
              <a:t>the frame by using the Crop feature in </a:t>
            </a:r>
            <a:br>
              <a:rPr lang="en-US"/>
            </a:br>
            <a:r>
              <a:rPr lang="en-US"/>
              <a:t>the Picture Format tab of the ribbon.</a:t>
            </a:r>
            <a:br>
              <a:rPr lang="en-US"/>
            </a:br>
            <a:r>
              <a:rPr lang="en-US"/>
              <a:t>_______________________________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16A261-40A9-4E3C-8184-C41208C9782A}"/>
              </a:ext>
            </a:extLst>
          </p:cNvPr>
          <p:cNvGrpSpPr/>
          <p:nvPr userDrawn="1"/>
        </p:nvGrpSpPr>
        <p:grpSpPr>
          <a:xfrm>
            <a:off x="9168234" y="436310"/>
            <a:ext cx="2416181" cy="585338"/>
            <a:chOff x="9168234" y="436310"/>
            <a:chExt cx="2416181" cy="58533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CB6D089-790C-9B8D-F460-C1567878F945}"/>
                </a:ext>
              </a:extLst>
            </p:cNvPr>
            <p:cNvSpPr/>
            <p:nvPr/>
          </p:nvSpPr>
          <p:spPr>
            <a:xfrm>
              <a:off x="9168234" y="755229"/>
              <a:ext cx="1961045" cy="263764"/>
            </a:xfrm>
            <a:custGeom>
              <a:avLst/>
              <a:gdLst>
                <a:gd name="connsiteX0" fmla="*/ 76969 w 1961045"/>
                <a:gd name="connsiteY0" fmla="*/ 151125 h 263764"/>
                <a:gd name="connsiteX1" fmla="*/ 116775 w 1961045"/>
                <a:gd name="connsiteY1" fmla="*/ 43130 h 263764"/>
                <a:gd name="connsiteX2" fmla="*/ 154620 w 1961045"/>
                <a:gd name="connsiteY2" fmla="*/ 151125 h 263764"/>
                <a:gd name="connsiteX3" fmla="*/ 193232 w 1961045"/>
                <a:gd name="connsiteY3" fmla="*/ 259973 h 263764"/>
                <a:gd name="connsiteX4" fmla="*/ 229714 w 1961045"/>
                <a:gd name="connsiteY4" fmla="*/ 259973 h 263764"/>
                <a:gd name="connsiteX5" fmla="*/ 135101 w 1961045"/>
                <a:gd name="connsiteY5" fmla="*/ 0 h 263764"/>
                <a:gd name="connsiteX6" fmla="*/ 99045 w 1961045"/>
                <a:gd name="connsiteY6" fmla="*/ 0 h 263764"/>
                <a:gd name="connsiteX7" fmla="*/ 0 w 1961045"/>
                <a:gd name="connsiteY7" fmla="*/ 259973 h 263764"/>
                <a:gd name="connsiteX8" fmla="*/ 36822 w 1961045"/>
                <a:gd name="connsiteY8" fmla="*/ 259973 h 263764"/>
                <a:gd name="connsiteX9" fmla="*/ 65888 w 1961045"/>
                <a:gd name="connsiteY9" fmla="*/ 180276 h 263764"/>
                <a:gd name="connsiteX10" fmla="*/ 164933 w 1961045"/>
                <a:gd name="connsiteY10" fmla="*/ 180276 h 263764"/>
                <a:gd name="connsiteX11" fmla="*/ 366263 w 1961045"/>
                <a:gd name="connsiteY11" fmla="*/ 204910 h 263764"/>
                <a:gd name="connsiteX12" fmla="*/ 319724 w 1961045"/>
                <a:gd name="connsiteY12" fmla="*/ 237385 h 263764"/>
                <a:gd name="connsiteX13" fmla="*/ 271309 w 1961045"/>
                <a:gd name="connsiteY13" fmla="*/ 215394 h 263764"/>
                <a:gd name="connsiteX14" fmla="*/ 236192 w 1961045"/>
                <a:gd name="connsiteY14" fmla="*/ 221531 h 263764"/>
                <a:gd name="connsiteX15" fmla="*/ 318275 w 1961045"/>
                <a:gd name="connsiteY15" fmla="*/ 262871 h 263764"/>
                <a:gd name="connsiteX16" fmla="*/ 400955 w 1961045"/>
                <a:gd name="connsiteY16" fmla="*/ 200733 h 263764"/>
                <a:gd name="connsiteX17" fmla="*/ 319383 w 1961045"/>
                <a:gd name="connsiteY17" fmla="*/ 139618 h 263764"/>
                <a:gd name="connsiteX18" fmla="*/ 273525 w 1961045"/>
                <a:gd name="connsiteY18" fmla="*/ 108848 h 263764"/>
                <a:gd name="connsiteX19" fmla="*/ 312479 w 1961045"/>
                <a:gd name="connsiteY19" fmla="*/ 80208 h 263764"/>
                <a:gd name="connsiteX20" fmla="*/ 357398 w 1961045"/>
                <a:gd name="connsiteY20" fmla="*/ 105779 h 263764"/>
                <a:gd name="connsiteX21" fmla="*/ 388169 w 1961045"/>
                <a:gd name="connsiteY21" fmla="*/ 92908 h 263764"/>
                <a:gd name="connsiteX22" fmla="*/ 316314 w 1961045"/>
                <a:gd name="connsiteY22" fmla="*/ 55063 h 263764"/>
                <a:gd name="connsiteX23" fmla="*/ 240283 w 1961045"/>
                <a:gd name="connsiteY23" fmla="*/ 113365 h 263764"/>
                <a:gd name="connsiteX24" fmla="*/ 308984 w 1961045"/>
                <a:gd name="connsiteY24" fmla="*/ 169451 h 263764"/>
                <a:gd name="connsiteX25" fmla="*/ 366263 w 1961045"/>
                <a:gd name="connsiteY25" fmla="*/ 204910 h 263764"/>
                <a:gd name="connsiteX26" fmla="*/ 473747 w 1961045"/>
                <a:gd name="connsiteY26" fmla="*/ 341 h 263764"/>
                <a:gd name="connsiteX27" fmla="*/ 439652 w 1961045"/>
                <a:gd name="connsiteY27" fmla="*/ 14661 h 263764"/>
                <a:gd name="connsiteX28" fmla="*/ 439652 w 1961045"/>
                <a:gd name="connsiteY28" fmla="*/ 62649 h 263764"/>
                <a:gd name="connsiteX29" fmla="*/ 408200 w 1961045"/>
                <a:gd name="connsiteY29" fmla="*/ 62649 h 263764"/>
                <a:gd name="connsiteX30" fmla="*/ 408200 w 1961045"/>
                <a:gd name="connsiteY30" fmla="*/ 90266 h 263764"/>
                <a:gd name="connsiteX31" fmla="*/ 439567 w 1961045"/>
                <a:gd name="connsiteY31" fmla="*/ 90266 h 263764"/>
                <a:gd name="connsiteX32" fmla="*/ 439567 w 1961045"/>
                <a:gd name="connsiteY32" fmla="*/ 216843 h 263764"/>
                <a:gd name="connsiteX33" fmla="*/ 477583 w 1961045"/>
                <a:gd name="connsiteY33" fmla="*/ 261337 h 263764"/>
                <a:gd name="connsiteX34" fmla="*/ 509717 w 1961045"/>
                <a:gd name="connsiteY34" fmla="*/ 258012 h 263764"/>
                <a:gd name="connsiteX35" fmla="*/ 509717 w 1961045"/>
                <a:gd name="connsiteY35" fmla="*/ 230651 h 263764"/>
                <a:gd name="connsiteX36" fmla="*/ 487981 w 1961045"/>
                <a:gd name="connsiteY36" fmla="*/ 235169 h 263764"/>
                <a:gd name="connsiteX37" fmla="*/ 473747 w 1961045"/>
                <a:gd name="connsiteY37" fmla="*/ 201841 h 263764"/>
                <a:gd name="connsiteX38" fmla="*/ 473747 w 1961045"/>
                <a:gd name="connsiteY38" fmla="*/ 89925 h 263764"/>
                <a:gd name="connsiteX39" fmla="*/ 509717 w 1961045"/>
                <a:gd name="connsiteY39" fmla="*/ 89925 h 263764"/>
                <a:gd name="connsiteX40" fmla="*/ 509717 w 1961045"/>
                <a:gd name="connsiteY40" fmla="*/ 62308 h 263764"/>
                <a:gd name="connsiteX41" fmla="*/ 473747 w 1961045"/>
                <a:gd name="connsiteY41" fmla="*/ 62308 h 263764"/>
                <a:gd name="connsiteX42" fmla="*/ 539635 w 1961045"/>
                <a:gd name="connsiteY42" fmla="*/ 62649 h 263764"/>
                <a:gd name="connsiteX43" fmla="*/ 539635 w 1961045"/>
                <a:gd name="connsiteY43" fmla="*/ 259973 h 263764"/>
                <a:gd name="connsiteX44" fmla="*/ 573048 w 1961045"/>
                <a:gd name="connsiteY44" fmla="*/ 259973 h 263764"/>
                <a:gd name="connsiteX45" fmla="*/ 573048 w 1961045"/>
                <a:gd name="connsiteY45" fmla="*/ 168769 h 263764"/>
                <a:gd name="connsiteX46" fmla="*/ 581572 w 1961045"/>
                <a:gd name="connsiteY46" fmla="*/ 117627 h 263764"/>
                <a:gd name="connsiteX47" fmla="*/ 641237 w 1961045"/>
                <a:gd name="connsiteY47" fmla="*/ 93249 h 263764"/>
                <a:gd name="connsiteX48" fmla="*/ 641237 w 1961045"/>
                <a:gd name="connsiteY48" fmla="*/ 59154 h 263764"/>
                <a:gd name="connsiteX49" fmla="*/ 573645 w 1961045"/>
                <a:gd name="connsiteY49" fmla="*/ 97767 h 263764"/>
                <a:gd name="connsiteX50" fmla="*/ 573645 w 1961045"/>
                <a:gd name="connsiteY50" fmla="*/ 62308 h 263764"/>
                <a:gd name="connsiteX51" fmla="*/ 836686 w 1961045"/>
                <a:gd name="connsiteY51" fmla="*/ 426 h 263764"/>
                <a:gd name="connsiteX52" fmla="*/ 836686 w 1961045"/>
                <a:gd name="connsiteY52" fmla="*/ 32390 h 263764"/>
                <a:gd name="connsiteX53" fmla="*/ 984401 w 1961045"/>
                <a:gd name="connsiteY53" fmla="*/ 32390 h 263764"/>
                <a:gd name="connsiteX54" fmla="*/ 836515 w 1961045"/>
                <a:gd name="connsiteY54" fmla="*/ 226219 h 263764"/>
                <a:gd name="connsiteX55" fmla="*/ 836515 w 1961045"/>
                <a:gd name="connsiteY55" fmla="*/ 260314 h 263764"/>
                <a:gd name="connsiteX56" fmla="*/ 1027446 w 1961045"/>
                <a:gd name="connsiteY56" fmla="*/ 260314 h 263764"/>
                <a:gd name="connsiteX57" fmla="*/ 1027446 w 1961045"/>
                <a:gd name="connsiteY57" fmla="*/ 228435 h 263764"/>
                <a:gd name="connsiteX58" fmla="*/ 876662 w 1961045"/>
                <a:gd name="connsiteY58" fmla="*/ 228435 h 263764"/>
                <a:gd name="connsiteX59" fmla="*/ 1023781 w 1961045"/>
                <a:gd name="connsiteY59" fmla="*/ 32390 h 263764"/>
                <a:gd name="connsiteX60" fmla="*/ 1023781 w 1961045"/>
                <a:gd name="connsiteY60" fmla="*/ 0 h 263764"/>
                <a:gd name="connsiteX61" fmla="*/ 1235339 w 1961045"/>
                <a:gd name="connsiteY61" fmla="*/ 62649 h 263764"/>
                <a:gd name="connsiteX62" fmla="*/ 1235339 w 1961045"/>
                <a:gd name="connsiteY62" fmla="*/ 259973 h 263764"/>
                <a:gd name="connsiteX63" fmla="*/ 1268496 w 1961045"/>
                <a:gd name="connsiteY63" fmla="*/ 259973 h 263764"/>
                <a:gd name="connsiteX64" fmla="*/ 1268496 w 1961045"/>
                <a:gd name="connsiteY64" fmla="*/ 147886 h 263764"/>
                <a:gd name="connsiteX65" fmla="*/ 1283157 w 1961045"/>
                <a:gd name="connsiteY65" fmla="*/ 103648 h 263764"/>
                <a:gd name="connsiteX66" fmla="*/ 1320831 w 1961045"/>
                <a:gd name="connsiteY66" fmla="*/ 88646 h 263764"/>
                <a:gd name="connsiteX67" fmla="*/ 1363450 w 1961045"/>
                <a:gd name="connsiteY67" fmla="*/ 115752 h 263764"/>
                <a:gd name="connsiteX68" fmla="*/ 1365581 w 1961045"/>
                <a:gd name="connsiteY68" fmla="*/ 148227 h 263764"/>
                <a:gd name="connsiteX69" fmla="*/ 1365581 w 1961045"/>
                <a:gd name="connsiteY69" fmla="*/ 259973 h 263764"/>
                <a:gd name="connsiteX70" fmla="*/ 1398653 w 1961045"/>
                <a:gd name="connsiteY70" fmla="*/ 259973 h 263764"/>
                <a:gd name="connsiteX71" fmla="*/ 1398653 w 1961045"/>
                <a:gd name="connsiteY71" fmla="*/ 143198 h 263764"/>
                <a:gd name="connsiteX72" fmla="*/ 1395243 w 1961045"/>
                <a:gd name="connsiteY72" fmla="*/ 102711 h 263764"/>
                <a:gd name="connsiteX73" fmla="*/ 1330293 w 1961045"/>
                <a:gd name="connsiteY73" fmla="*/ 57535 h 263764"/>
                <a:gd name="connsiteX74" fmla="*/ 1268496 w 1961045"/>
                <a:gd name="connsiteY74" fmla="*/ 92056 h 263764"/>
                <a:gd name="connsiteX75" fmla="*/ 1268496 w 1961045"/>
                <a:gd name="connsiteY75" fmla="*/ 62308 h 263764"/>
                <a:gd name="connsiteX76" fmla="*/ 1750426 w 1961045"/>
                <a:gd name="connsiteY76" fmla="*/ 212496 h 263764"/>
                <a:gd name="connsiteX77" fmla="*/ 1704824 w 1961045"/>
                <a:gd name="connsiteY77" fmla="*/ 238067 h 263764"/>
                <a:gd name="connsiteX78" fmla="*/ 1645158 w 1961045"/>
                <a:gd name="connsiteY78" fmla="*/ 158882 h 263764"/>
                <a:gd name="connsiteX79" fmla="*/ 1702863 w 1961045"/>
                <a:gd name="connsiteY79" fmla="*/ 79185 h 263764"/>
                <a:gd name="connsiteX80" fmla="*/ 1748891 w 1961045"/>
                <a:gd name="connsiteY80" fmla="*/ 107143 h 263764"/>
                <a:gd name="connsiteX81" fmla="*/ 1780003 w 1961045"/>
                <a:gd name="connsiteY81" fmla="*/ 94187 h 263764"/>
                <a:gd name="connsiteX82" fmla="*/ 1701670 w 1961045"/>
                <a:gd name="connsiteY82" fmla="*/ 54807 h 263764"/>
                <a:gd name="connsiteX83" fmla="*/ 1607909 w 1961045"/>
                <a:gd name="connsiteY83" fmla="*/ 161354 h 263764"/>
                <a:gd name="connsiteX84" fmla="*/ 1704057 w 1961045"/>
                <a:gd name="connsiteY84" fmla="*/ 263638 h 263764"/>
                <a:gd name="connsiteX85" fmla="*/ 1779406 w 1961045"/>
                <a:gd name="connsiteY85" fmla="*/ 224685 h 263764"/>
                <a:gd name="connsiteX86" fmla="*/ 1075179 w 1961045"/>
                <a:gd name="connsiteY86" fmla="*/ 140641 h 263764"/>
                <a:gd name="connsiteX87" fmla="*/ 1179935 w 1961045"/>
                <a:gd name="connsiteY87" fmla="*/ 140641 h 263764"/>
                <a:gd name="connsiteX88" fmla="*/ 1127344 w 1961045"/>
                <a:gd name="connsiteY88" fmla="*/ 80208 h 263764"/>
                <a:gd name="connsiteX89" fmla="*/ 1075179 w 1961045"/>
                <a:gd name="connsiteY89" fmla="*/ 140641 h 263764"/>
                <a:gd name="connsiteX90" fmla="*/ 1207211 w 1961045"/>
                <a:gd name="connsiteY90" fmla="*/ 222128 h 263764"/>
                <a:gd name="connsiteX91" fmla="*/ 1131094 w 1961045"/>
                <a:gd name="connsiteY91" fmla="*/ 263382 h 263764"/>
                <a:gd name="connsiteX92" fmla="*/ 1039123 w 1961045"/>
                <a:gd name="connsiteY92" fmla="*/ 157348 h 263764"/>
                <a:gd name="connsiteX93" fmla="*/ 1129816 w 1961045"/>
                <a:gd name="connsiteY93" fmla="*/ 55063 h 263764"/>
                <a:gd name="connsiteX94" fmla="*/ 1212495 w 1961045"/>
                <a:gd name="connsiteY94" fmla="*/ 124702 h 263764"/>
                <a:gd name="connsiteX95" fmla="*/ 1216246 w 1961045"/>
                <a:gd name="connsiteY95" fmla="*/ 164763 h 263764"/>
                <a:gd name="connsiteX96" fmla="*/ 1074326 w 1961045"/>
                <a:gd name="connsiteY96" fmla="*/ 164763 h 263764"/>
                <a:gd name="connsiteX97" fmla="*/ 1133992 w 1961045"/>
                <a:gd name="connsiteY97" fmla="*/ 238749 h 263764"/>
                <a:gd name="connsiteX98" fmla="*/ 1174991 w 1961045"/>
                <a:gd name="connsiteY98" fmla="*/ 216246 h 263764"/>
                <a:gd name="connsiteX99" fmla="*/ 1452182 w 1961045"/>
                <a:gd name="connsiteY99" fmla="*/ 140641 h 263764"/>
                <a:gd name="connsiteX100" fmla="*/ 1556938 w 1961045"/>
                <a:gd name="connsiteY100" fmla="*/ 140641 h 263764"/>
                <a:gd name="connsiteX101" fmla="*/ 1504347 w 1961045"/>
                <a:gd name="connsiteY101" fmla="*/ 80208 h 263764"/>
                <a:gd name="connsiteX102" fmla="*/ 1452182 w 1961045"/>
                <a:gd name="connsiteY102" fmla="*/ 140641 h 263764"/>
                <a:gd name="connsiteX103" fmla="*/ 1584214 w 1961045"/>
                <a:gd name="connsiteY103" fmla="*/ 222128 h 263764"/>
                <a:gd name="connsiteX104" fmla="*/ 1508097 w 1961045"/>
                <a:gd name="connsiteY104" fmla="*/ 263382 h 263764"/>
                <a:gd name="connsiteX105" fmla="*/ 1416212 w 1961045"/>
                <a:gd name="connsiteY105" fmla="*/ 157348 h 263764"/>
                <a:gd name="connsiteX106" fmla="*/ 1506818 w 1961045"/>
                <a:gd name="connsiteY106" fmla="*/ 55063 h 263764"/>
                <a:gd name="connsiteX107" fmla="*/ 1589498 w 1961045"/>
                <a:gd name="connsiteY107" fmla="*/ 124702 h 263764"/>
                <a:gd name="connsiteX108" fmla="*/ 1593249 w 1961045"/>
                <a:gd name="connsiteY108" fmla="*/ 164763 h 263764"/>
                <a:gd name="connsiteX109" fmla="*/ 1450988 w 1961045"/>
                <a:gd name="connsiteY109" fmla="*/ 164763 h 263764"/>
                <a:gd name="connsiteX110" fmla="*/ 1510654 w 1961045"/>
                <a:gd name="connsiteY110" fmla="*/ 238749 h 263764"/>
                <a:gd name="connsiteX111" fmla="*/ 1551653 w 1961045"/>
                <a:gd name="connsiteY111" fmla="*/ 216246 h 263764"/>
                <a:gd name="connsiteX112" fmla="*/ 1961046 w 1961045"/>
                <a:gd name="connsiteY112" fmla="*/ 259973 h 263764"/>
                <a:gd name="connsiteX113" fmla="*/ 1926525 w 1961045"/>
                <a:gd name="connsiteY113" fmla="*/ 259973 h 263764"/>
                <a:gd name="connsiteX114" fmla="*/ 1922604 w 1961045"/>
                <a:gd name="connsiteY114" fmla="*/ 230822 h 263764"/>
                <a:gd name="connsiteX115" fmla="*/ 1856460 w 1961045"/>
                <a:gd name="connsiteY115" fmla="*/ 262530 h 263764"/>
                <a:gd name="connsiteX116" fmla="*/ 1789549 w 1961045"/>
                <a:gd name="connsiteY116" fmla="*/ 206444 h 263764"/>
                <a:gd name="connsiteX117" fmla="*/ 1798073 w 1961045"/>
                <a:gd name="connsiteY117" fmla="*/ 176696 h 263764"/>
                <a:gd name="connsiteX118" fmla="*/ 1889106 w 1961045"/>
                <a:gd name="connsiteY118" fmla="*/ 142005 h 263764"/>
                <a:gd name="connsiteX119" fmla="*/ 1920388 w 1961045"/>
                <a:gd name="connsiteY119" fmla="*/ 139533 h 263764"/>
                <a:gd name="connsiteX120" fmla="*/ 1920388 w 1961045"/>
                <a:gd name="connsiteY120" fmla="*/ 134675 h 263764"/>
                <a:gd name="connsiteX121" fmla="*/ 1876320 w 1961045"/>
                <a:gd name="connsiteY121" fmla="*/ 79952 h 263764"/>
                <a:gd name="connsiteX122" fmla="*/ 1836003 w 1961045"/>
                <a:gd name="connsiteY122" fmla="*/ 105523 h 263764"/>
                <a:gd name="connsiteX123" fmla="*/ 1805489 w 1961045"/>
                <a:gd name="connsiteY123" fmla="*/ 92738 h 263764"/>
                <a:gd name="connsiteX124" fmla="*/ 1807023 w 1961045"/>
                <a:gd name="connsiteY124" fmla="*/ 89499 h 263764"/>
                <a:gd name="connsiteX125" fmla="*/ 1875212 w 1961045"/>
                <a:gd name="connsiteY125" fmla="*/ 54466 h 263764"/>
                <a:gd name="connsiteX126" fmla="*/ 1932662 w 1961045"/>
                <a:gd name="connsiteY126" fmla="*/ 71514 h 263764"/>
                <a:gd name="connsiteX127" fmla="*/ 1954142 w 1961045"/>
                <a:gd name="connsiteY127" fmla="*/ 121037 h 263764"/>
                <a:gd name="connsiteX128" fmla="*/ 1955506 w 1961045"/>
                <a:gd name="connsiteY128" fmla="*/ 222383 h 263764"/>
                <a:gd name="connsiteX129" fmla="*/ 1961046 w 1961045"/>
                <a:gd name="connsiteY129" fmla="*/ 259973 h 263764"/>
                <a:gd name="connsiteX130" fmla="*/ 1915700 w 1961045"/>
                <a:gd name="connsiteY130" fmla="*/ 205506 h 263764"/>
                <a:gd name="connsiteX131" fmla="*/ 1921070 w 1961045"/>
                <a:gd name="connsiteY131" fmla="*/ 161183 h 263764"/>
                <a:gd name="connsiteX132" fmla="*/ 1869331 w 1961045"/>
                <a:gd name="connsiteY132" fmla="*/ 170389 h 263764"/>
                <a:gd name="connsiteX133" fmla="*/ 1826713 w 1961045"/>
                <a:gd name="connsiteY133" fmla="*/ 205933 h 263764"/>
                <a:gd name="connsiteX134" fmla="*/ 1863791 w 1961045"/>
                <a:gd name="connsiteY134" fmla="*/ 235169 h 263764"/>
                <a:gd name="connsiteX135" fmla="*/ 1915700 w 1961045"/>
                <a:gd name="connsiteY135" fmla="*/ 205506 h 263764"/>
                <a:gd name="connsiteX136" fmla="*/ 813160 w 1961045"/>
                <a:gd name="connsiteY136" fmla="*/ 259973 h 263764"/>
                <a:gd name="connsiteX137" fmla="*/ 779066 w 1961045"/>
                <a:gd name="connsiteY137" fmla="*/ 259973 h 263764"/>
                <a:gd name="connsiteX138" fmla="*/ 775145 w 1961045"/>
                <a:gd name="connsiteY138" fmla="*/ 230822 h 263764"/>
                <a:gd name="connsiteX139" fmla="*/ 708575 w 1961045"/>
                <a:gd name="connsiteY139" fmla="*/ 262530 h 263764"/>
                <a:gd name="connsiteX140" fmla="*/ 641664 w 1961045"/>
                <a:gd name="connsiteY140" fmla="*/ 206444 h 263764"/>
                <a:gd name="connsiteX141" fmla="*/ 650187 w 1961045"/>
                <a:gd name="connsiteY141" fmla="*/ 176696 h 263764"/>
                <a:gd name="connsiteX142" fmla="*/ 741306 w 1961045"/>
                <a:gd name="connsiteY142" fmla="*/ 142005 h 263764"/>
                <a:gd name="connsiteX143" fmla="*/ 772502 w 1961045"/>
                <a:gd name="connsiteY143" fmla="*/ 139533 h 263764"/>
                <a:gd name="connsiteX144" fmla="*/ 772502 w 1961045"/>
                <a:gd name="connsiteY144" fmla="*/ 134675 h 263764"/>
                <a:gd name="connsiteX145" fmla="*/ 728435 w 1961045"/>
                <a:gd name="connsiteY145" fmla="*/ 79952 h 263764"/>
                <a:gd name="connsiteX146" fmla="*/ 688032 w 1961045"/>
                <a:gd name="connsiteY146" fmla="*/ 105523 h 263764"/>
                <a:gd name="connsiteX147" fmla="*/ 657518 w 1961045"/>
                <a:gd name="connsiteY147" fmla="*/ 92738 h 263764"/>
                <a:gd name="connsiteX148" fmla="*/ 659137 w 1961045"/>
                <a:gd name="connsiteY148" fmla="*/ 89499 h 263764"/>
                <a:gd name="connsiteX149" fmla="*/ 727327 w 1961045"/>
                <a:gd name="connsiteY149" fmla="*/ 54466 h 263764"/>
                <a:gd name="connsiteX150" fmla="*/ 784776 w 1961045"/>
                <a:gd name="connsiteY150" fmla="*/ 71514 h 263764"/>
                <a:gd name="connsiteX151" fmla="*/ 806256 w 1961045"/>
                <a:gd name="connsiteY151" fmla="*/ 121037 h 263764"/>
                <a:gd name="connsiteX152" fmla="*/ 807535 w 1961045"/>
                <a:gd name="connsiteY152" fmla="*/ 222383 h 263764"/>
                <a:gd name="connsiteX153" fmla="*/ 813160 w 1961045"/>
                <a:gd name="connsiteY153" fmla="*/ 259973 h 263764"/>
                <a:gd name="connsiteX154" fmla="*/ 767814 w 1961045"/>
                <a:gd name="connsiteY154" fmla="*/ 205506 h 263764"/>
                <a:gd name="connsiteX155" fmla="*/ 773184 w 1961045"/>
                <a:gd name="connsiteY155" fmla="*/ 161183 h 263764"/>
                <a:gd name="connsiteX156" fmla="*/ 721531 w 1961045"/>
                <a:gd name="connsiteY156" fmla="*/ 170389 h 263764"/>
                <a:gd name="connsiteX157" fmla="*/ 678912 w 1961045"/>
                <a:gd name="connsiteY157" fmla="*/ 205933 h 263764"/>
                <a:gd name="connsiteX158" fmla="*/ 716075 w 1961045"/>
                <a:gd name="connsiteY158" fmla="*/ 235169 h 263764"/>
                <a:gd name="connsiteX159" fmla="*/ 767814 w 1961045"/>
                <a:gd name="connsiteY159" fmla="*/ 205506 h 26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1961045" h="263764">
                  <a:moveTo>
                    <a:pt x="76969" y="151125"/>
                  </a:moveTo>
                  <a:lnTo>
                    <a:pt x="116775" y="43130"/>
                  </a:lnTo>
                  <a:lnTo>
                    <a:pt x="154620" y="151125"/>
                  </a:lnTo>
                  <a:close/>
                  <a:moveTo>
                    <a:pt x="193232" y="259973"/>
                  </a:moveTo>
                  <a:lnTo>
                    <a:pt x="229714" y="259973"/>
                  </a:lnTo>
                  <a:lnTo>
                    <a:pt x="135101" y="0"/>
                  </a:lnTo>
                  <a:lnTo>
                    <a:pt x="99045" y="0"/>
                  </a:lnTo>
                  <a:lnTo>
                    <a:pt x="0" y="259973"/>
                  </a:lnTo>
                  <a:lnTo>
                    <a:pt x="36822" y="259973"/>
                  </a:lnTo>
                  <a:lnTo>
                    <a:pt x="65888" y="180276"/>
                  </a:lnTo>
                  <a:lnTo>
                    <a:pt x="164933" y="180276"/>
                  </a:lnTo>
                  <a:close/>
                  <a:moveTo>
                    <a:pt x="366263" y="204910"/>
                  </a:moveTo>
                  <a:cubicBezTo>
                    <a:pt x="366263" y="226134"/>
                    <a:pt x="349216" y="237385"/>
                    <a:pt x="319724" y="237385"/>
                  </a:cubicBezTo>
                  <a:cubicBezTo>
                    <a:pt x="296028" y="237385"/>
                    <a:pt x="280089" y="230737"/>
                    <a:pt x="271309" y="215394"/>
                  </a:cubicBezTo>
                  <a:lnTo>
                    <a:pt x="236192" y="221531"/>
                  </a:lnTo>
                  <a:cubicBezTo>
                    <a:pt x="249829" y="249489"/>
                    <a:pt x="278299" y="262871"/>
                    <a:pt x="318275" y="262871"/>
                  </a:cubicBezTo>
                  <a:cubicBezTo>
                    <a:pt x="372656" y="262871"/>
                    <a:pt x="400955" y="232782"/>
                    <a:pt x="400955" y="200733"/>
                  </a:cubicBezTo>
                  <a:cubicBezTo>
                    <a:pt x="400955" y="159564"/>
                    <a:pt x="363024" y="148398"/>
                    <a:pt x="319383" y="139618"/>
                  </a:cubicBezTo>
                  <a:cubicBezTo>
                    <a:pt x="298244" y="135356"/>
                    <a:pt x="273525" y="127600"/>
                    <a:pt x="273525" y="108848"/>
                  </a:cubicBezTo>
                  <a:cubicBezTo>
                    <a:pt x="273525" y="95551"/>
                    <a:pt x="286481" y="80208"/>
                    <a:pt x="312479" y="80208"/>
                  </a:cubicBezTo>
                  <a:cubicBezTo>
                    <a:pt x="331060" y="79641"/>
                    <a:pt x="348399" y="89512"/>
                    <a:pt x="357398" y="105779"/>
                  </a:cubicBezTo>
                  <a:lnTo>
                    <a:pt x="388169" y="92908"/>
                  </a:lnTo>
                  <a:cubicBezTo>
                    <a:pt x="374105" y="66059"/>
                    <a:pt x="345551" y="55063"/>
                    <a:pt x="316314" y="55063"/>
                  </a:cubicBezTo>
                  <a:cubicBezTo>
                    <a:pt x="270627" y="55063"/>
                    <a:pt x="240283" y="77566"/>
                    <a:pt x="240283" y="113365"/>
                  </a:cubicBezTo>
                  <a:cubicBezTo>
                    <a:pt x="240283" y="154109"/>
                    <a:pt x="275230" y="162121"/>
                    <a:pt x="308984" y="169451"/>
                  </a:cubicBezTo>
                  <a:cubicBezTo>
                    <a:pt x="338135" y="175333"/>
                    <a:pt x="366263" y="182492"/>
                    <a:pt x="366263" y="204910"/>
                  </a:cubicBezTo>
                  <a:close/>
                  <a:moveTo>
                    <a:pt x="473747" y="341"/>
                  </a:moveTo>
                  <a:lnTo>
                    <a:pt x="439652" y="14661"/>
                  </a:lnTo>
                  <a:lnTo>
                    <a:pt x="439652" y="62649"/>
                  </a:lnTo>
                  <a:lnTo>
                    <a:pt x="408200" y="62649"/>
                  </a:lnTo>
                  <a:lnTo>
                    <a:pt x="408200" y="90266"/>
                  </a:lnTo>
                  <a:lnTo>
                    <a:pt x="439567" y="90266"/>
                  </a:lnTo>
                  <a:lnTo>
                    <a:pt x="439567" y="216843"/>
                  </a:lnTo>
                  <a:cubicBezTo>
                    <a:pt x="439141" y="242414"/>
                    <a:pt x="439141" y="261337"/>
                    <a:pt x="477583" y="261337"/>
                  </a:cubicBezTo>
                  <a:cubicBezTo>
                    <a:pt x="488357" y="260967"/>
                    <a:pt x="499095" y="259856"/>
                    <a:pt x="509717" y="258012"/>
                  </a:cubicBezTo>
                  <a:lnTo>
                    <a:pt x="509717" y="230651"/>
                  </a:lnTo>
                  <a:cubicBezTo>
                    <a:pt x="502698" y="233090"/>
                    <a:pt x="495391" y="234608"/>
                    <a:pt x="487981" y="235169"/>
                  </a:cubicBezTo>
                  <a:cubicBezTo>
                    <a:pt x="473747" y="235169"/>
                    <a:pt x="473747" y="225196"/>
                    <a:pt x="473747" y="201841"/>
                  </a:cubicBezTo>
                  <a:lnTo>
                    <a:pt x="473747" y="89925"/>
                  </a:lnTo>
                  <a:lnTo>
                    <a:pt x="509717" y="89925"/>
                  </a:lnTo>
                  <a:lnTo>
                    <a:pt x="509717" y="62308"/>
                  </a:lnTo>
                  <a:lnTo>
                    <a:pt x="473747" y="62308"/>
                  </a:lnTo>
                  <a:close/>
                  <a:moveTo>
                    <a:pt x="539635" y="62649"/>
                  </a:moveTo>
                  <a:lnTo>
                    <a:pt x="539635" y="259973"/>
                  </a:lnTo>
                  <a:lnTo>
                    <a:pt x="573048" y="259973"/>
                  </a:lnTo>
                  <a:lnTo>
                    <a:pt x="573048" y="168769"/>
                  </a:lnTo>
                  <a:cubicBezTo>
                    <a:pt x="573048" y="151722"/>
                    <a:pt x="573048" y="131691"/>
                    <a:pt x="581572" y="117627"/>
                  </a:cubicBezTo>
                  <a:cubicBezTo>
                    <a:pt x="592311" y="100580"/>
                    <a:pt x="608336" y="93505"/>
                    <a:pt x="641237" y="93249"/>
                  </a:cubicBezTo>
                  <a:lnTo>
                    <a:pt x="641237" y="59154"/>
                  </a:lnTo>
                  <a:cubicBezTo>
                    <a:pt x="627940" y="59154"/>
                    <a:pt x="592482" y="60433"/>
                    <a:pt x="573645" y="97767"/>
                  </a:cubicBezTo>
                  <a:lnTo>
                    <a:pt x="573645" y="62308"/>
                  </a:lnTo>
                  <a:close/>
                  <a:moveTo>
                    <a:pt x="836686" y="426"/>
                  </a:moveTo>
                  <a:lnTo>
                    <a:pt x="836686" y="32390"/>
                  </a:lnTo>
                  <a:lnTo>
                    <a:pt x="984401" y="32390"/>
                  </a:lnTo>
                  <a:lnTo>
                    <a:pt x="836515" y="226219"/>
                  </a:lnTo>
                  <a:lnTo>
                    <a:pt x="836515" y="260314"/>
                  </a:lnTo>
                  <a:lnTo>
                    <a:pt x="1027446" y="260314"/>
                  </a:lnTo>
                  <a:lnTo>
                    <a:pt x="1027446" y="228435"/>
                  </a:lnTo>
                  <a:lnTo>
                    <a:pt x="876662" y="228435"/>
                  </a:lnTo>
                  <a:lnTo>
                    <a:pt x="1023781" y="32390"/>
                  </a:lnTo>
                  <a:lnTo>
                    <a:pt x="1023781" y="0"/>
                  </a:lnTo>
                  <a:close/>
                  <a:moveTo>
                    <a:pt x="1235339" y="62649"/>
                  </a:moveTo>
                  <a:lnTo>
                    <a:pt x="1235339" y="259973"/>
                  </a:lnTo>
                  <a:lnTo>
                    <a:pt x="1268496" y="259973"/>
                  </a:lnTo>
                  <a:lnTo>
                    <a:pt x="1268496" y="147886"/>
                  </a:lnTo>
                  <a:cubicBezTo>
                    <a:pt x="1268496" y="133225"/>
                    <a:pt x="1268496" y="118224"/>
                    <a:pt x="1283157" y="103648"/>
                  </a:cubicBezTo>
                  <a:cubicBezTo>
                    <a:pt x="1293112" y="93670"/>
                    <a:pt x="1306742" y="88242"/>
                    <a:pt x="1320831" y="88646"/>
                  </a:cubicBezTo>
                  <a:cubicBezTo>
                    <a:pt x="1338902" y="88646"/>
                    <a:pt x="1357398" y="97170"/>
                    <a:pt x="1363450" y="115752"/>
                  </a:cubicBezTo>
                  <a:cubicBezTo>
                    <a:pt x="1365802" y="126406"/>
                    <a:pt x="1366527" y="137357"/>
                    <a:pt x="1365581" y="148227"/>
                  </a:cubicBezTo>
                  <a:lnTo>
                    <a:pt x="1365581" y="259973"/>
                  </a:lnTo>
                  <a:lnTo>
                    <a:pt x="1398653" y="259973"/>
                  </a:lnTo>
                  <a:lnTo>
                    <a:pt x="1398653" y="143198"/>
                  </a:lnTo>
                  <a:cubicBezTo>
                    <a:pt x="1399437" y="129609"/>
                    <a:pt x="1398295" y="115977"/>
                    <a:pt x="1395243" y="102711"/>
                  </a:cubicBezTo>
                  <a:cubicBezTo>
                    <a:pt x="1386293" y="74701"/>
                    <a:pt x="1359665" y="56179"/>
                    <a:pt x="1330293" y="57535"/>
                  </a:cubicBezTo>
                  <a:cubicBezTo>
                    <a:pt x="1304943" y="56916"/>
                    <a:pt x="1281264" y="70144"/>
                    <a:pt x="1268496" y="92056"/>
                  </a:cubicBezTo>
                  <a:lnTo>
                    <a:pt x="1268496" y="62308"/>
                  </a:lnTo>
                  <a:close/>
                  <a:moveTo>
                    <a:pt x="1750426" y="212496"/>
                  </a:moveTo>
                  <a:cubicBezTo>
                    <a:pt x="1741851" y="229508"/>
                    <a:pt x="1723815" y="239621"/>
                    <a:pt x="1704824" y="238067"/>
                  </a:cubicBezTo>
                  <a:cubicBezTo>
                    <a:pt x="1682492" y="238067"/>
                    <a:pt x="1645158" y="224003"/>
                    <a:pt x="1645158" y="158882"/>
                  </a:cubicBezTo>
                  <a:cubicBezTo>
                    <a:pt x="1645158" y="141323"/>
                    <a:pt x="1648312" y="79185"/>
                    <a:pt x="1702863" y="79185"/>
                  </a:cubicBezTo>
                  <a:cubicBezTo>
                    <a:pt x="1722587" y="77780"/>
                    <a:pt x="1741049" y="88992"/>
                    <a:pt x="1748891" y="107143"/>
                  </a:cubicBezTo>
                  <a:lnTo>
                    <a:pt x="1780003" y="94187"/>
                  </a:lnTo>
                  <a:cubicBezTo>
                    <a:pt x="1760825" y="62308"/>
                    <a:pt x="1726304" y="54807"/>
                    <a:pt x="1701670" y="54807"/>
                  </a:cubicBezTo>
                  <a:cubicBezTo>
                    <a:pt x="1638680" y="54807"/>
                    <a:pt x="1607909" y="105438"/>
                    <a:pt x="1607909" y="161354"/>
                  </a:cubicBezTo>
                  <a:cubicBezTo>
                    <a:pt x="1607909" y="209683"/>
                    <a:pt x="1634248" y="263638"/>
                    <a:pt x="1704057" y="263638"/>
                  </a:cubicBezTo>
                  <a:cubicBezTo>
                    <a:pt x="1734384" y="265302"/>
                    <a:pt x="1763228" y="250391"/>
                    <a:pt x="1779406" y="224685"/>
                  </a:cubicBezTo>
                  <a:close/>
                  <a:moveTo>
                    <a:pt x="1075179" y="140641"/>
                  </a:moveTo>
                  <a:lnTo>
                    <a:pt x="1179935" y="140641"/>
                  </a:lnTo>
                  <a:cubicBezTo>
                    <a:pt x="1176952" y="88902"/>
                    <a:pt x="1147204" y="80208"/>
                    <a:pt x="1127344" y="80208"/>
                  </a:cubicBezTo>
                  <a:cubicBezTo>
                    <a:pt x="1098960" y="80208"/>
                    <a:pt x="1078844" y="101006"/>
                    <a:pt x="1075179" y="140641"/>
                  </a:cubicBezTo>
                  <a:close/>
                  <a:moveTo>
                    <a:pt x="1207211" y="222128"/>
                  </a:moveTo>
                  <a:cubicBezTo>
                    <a:pt x="1195874" y="241391"/>
                    <a:pt x="1174139" y="263382"/>
                    <a:pt x="1131094" y="263382"/>
                  </a:cubicBezTo>
                  <a:cubicBezTo>
                    <a:pt x="1072707" y="263382"/>
                    <a:pt x="1039123" y="223747"/>
                    <a:pt x="1039123" y="157348"/>
                  </a:cubicBezTo>
                  <a:cubicBezTo>
                    <a:pt x="1039123" y="83106"/>
                    <a:pt x="1088135" y="55063"/>
                    <a:pt x="1129816" y="55063"/>
                  </a:cubicBezTo>
                  <a:cubicBezTo>
                    <a:pt x="1166041" y="55063"/>
                    <a:pt x="1200818" y="75094"/>
                    <a:pt x="1212495" y="124702"/>
                  </a:cubicBezTo>
                  <a:cubicBezTo>
                    <a:pt x="1215249" y="137872"/>
                    <a:pt x="1216510" y="151311"/>
                    <a:pt x="1216246" y="164763"/>
                  </a:cubicBezTo>
                  <a:lnTo>
                    <a:pt x="1074326" y="164763"/>
                  </a:lnTo>
                  <a:cubicBezTo>
                    <a:pt x="1073474" y="197750"/>
                    <a:pt x="1087282" y="239516"/>
                    <a:pt x="1133992" y="238749"/>
                  </a:cubicBezTo>
                  <a:cubicBezTo>
                    <a:pt x="1150690" y="239087"/>
                    <a:pt x="1166305" y="230515"/>
                    <a:pt x="1174991" y="216246"/>
                  </a:cubicBezTo>
                  <a:close/>
                  <a:moveTo>
                    <a:pt x="1452182" y="140641"/>
                  </a:moveTo>
                  <a:lnTo>
                    <a:pt x="1556938" y="140641"/>
                  </a:lnTo>
                  <a:cubicBezTo>
                    <a:pt x="1554040" y="88902"/>
                    <a:pt x="1524207" y="80208"/>
                    <a:pt x="1504347" y="80208"/>
                  </a:cubicBezTo>
                  <a:cubicBezTo>
                    <a:pt x="1475963" y="80208"/>
                    <a:pt x="1455847" y="101006"/>
                    <a:pt x="1452182" y="140641"/>
                  </a:cubicBezTo>
                  <a:close/>
                  <a:moveTo>
                    <a:pt x="1584214" y="222128"/>
                  </a:moveTo>
                  <a:cubicBezTo>
                    <a:pt x="1572877" y="241391"/>
                    <a:pt x="1551142" y="263382"/>
                    <a:pt x="1508097" y="263382"/>
                  </a:cubicBezTo>
                  <a:cubicBezTo>
                    <a:pt x="1449710" y="263382"/>
                    <a:pt x="1416212" y="223747"/>
                    <a:pt x="1416212" y="157348"/>
                  </a:cubicBezTo>
                  <a:cubicBezTo>
                    <a:pt x="1416212" y="83106"/>
                    <a:pt x="1465138" y="55063"/>
                    <a:pt x="1506818" y="55063"/>
                  </a:cubicBezTo>
                  <a:cubicBezTo>
                    <a:pt x="1543129" y="55063"/>
                    <a:pt x="1577821" y="75094"/>
                    <a:pt x="1589498" y="124702"/>
                  </a:cubicBezTo>
                  <a:cubicBezTo>
                    <a:pt x="1592251" y="137872"/>
                    <a:pt x="1593513" y="151311"/>
                    <a:pt x="1593249" y="164763"/>
                  </a:cubicBezTo>
                  <a:lnTo>
                    <a:pt x="1450988" y="164763"/>
                  </a:lnTo>
                  <a:cubicBezTo>
                    <a:pt x="1450221" y="197750"/>
                    <a:pt x="1464029" y="239516"/>
                    <a:pt x="1510654" y="238749"/>
                  </a:cubicBezTo>
                  <a:cubicBezTo>
                    <a:pt x="1527352" y="239087"/>
                    <a:pt x="1542967" y="230515"/>
                    <a:pt x="1551653" y="216246"/>
                  </a:cubicBezTo>
                  <a:close/>
                  <a:moveTo>
                    <a:pt x="1961046" y="259973"/>
                  </a:moveTo>
                  <a:lnTo>
                    <a:pt x="1926525" y="259973"/>
                  </a:lnTo>
                  <a:cubicBezTo>
                    <a:pt x="1924582" y="250352"/>
                    <a:pt x="1923269" y="240614"/>
                    <a:pt x="1922604" y="230822"/>
                  </a:cubicBezTo>
                  <a:cubicBezTo>
                    <a:pt x="1906460" y="250823"/>
                    <a:pt x="1882159" y="262473"/>
                    <a:pt x="1856460" y="262530"/>
                  </a:cubicBezTo>
                  <a:cubicBezTo>
                    <a:pt x="1818018" y="262530"/>
                    <a:pt x="1789549" y="239772"/>
                    <a:pt x="1789549" y="206444"/>
                  </a:cubicBezTo>
                  <a:cubicBezTo>
                    <a:pt x="1789439" y="195910"/>
                    <a:pt x="1792405" y="185574"/>
                    <a:pt x="1798073" y="176696"/>
                  </a:cubicBezTo>
                  <a:cubicBezTo>
                    <a:pt x="1809410" y="159649"/>
                    <a:pt x="1830293" y="146693"/>
                    <a:pt x="1889106" y="142005"/>
                  </a:cubicBezTo>
                  <a:lnTo>
                    <a:pt x="1920388" y="139533"/>
                  </a:lnTo>
                  <a:lnTo>
                    <a:pt x="1920388" y="134675"/>
                  </a:lnTo>
                  <a:cubicBezTo>
                    <a:pt x="1920388" y="114132"/>
                    <a:pt x="1920388" y="79952"/>
                    <a:pt x="1876320" y="79952"/>
                  </a:cubicBezTo>
                  <a:cubicBezTo>
                    <a:pt x="1848618" y="79952"/>
                    <a:pt x="1839157" y="93335"/>
                    <a:pt x="1836003" y="105523"/>
                  </a:cubicBezTo>
                  <a:lnTo>
                    <a:pt x="1805489" y="92738"/>
                  </a:lnTo>
                  <a:cubicBezTo>
                    <a:pt x="1805489" y="91715"/>
                    <a:pt x="1806426" y="90607"/>
                    <a:pt x="1807023" y="89499"/>
                  </a:cubicBezTo>
                  <a:cubicBezTo>
                    <a:pt x="1818786" y="67849"/>
                    <a:pt x="1841800" y="54466"/>
                    <a:pt x="1875212" y="54466"/>
                  </a:cubicBezTo>
                  <a:cubicBezTo>
                    <a:pt x="1895669" y="54058"/>
                    <a:pt x="1915743" y="60015"/>
                    <a:pt x="1932662" y="71514"/>
                  </a:cubicBezTo>
                  <a:cubicBezTo>
                    <a:pt x="1954653" y="88561"/>
                    <a:pt x="1954142" y="121037"/>
                    <a:pt x="1954142" y="121037"/>
                  </a:cubicBezTo>
                  <a:lnTo>
                    <a:pt x="1955506" y="222383"/>
                  </a:lnTo>
                  <a:cubicBezTo>
                    <a:pt x="1955506" y="222383"/>
                    <a:pt x="1956784" y="251705"/>
                    <a:pt x="1961046" y="259973"/>
                  </a:cubicBezTo>
                  <a:close/>
                  <a:moveTo>
                    <a:pt x="1915700" y="205506"/>
                  </a:moveTo>
                  <a:cubicBezTo>
                    <a:pt x="1920644" y="194596"/>
                    <a:pt x="1921070" y="190079"/>
                    <a:pt x="1921070" y="161183"/>
                  </a:cubicBezTo>
                  <a:cubicBezTo>
                    <a:pt x="1908199" y="163229"/>
                    <a:pt x="1890726" y="165786"/>
                    <a:pt x="1869331" y="170389"/>
                  </a:cubicBezTo>
                  <a:cubicBezTo>
                    <a:pt x="1832679" y="178316"/>
                    <a:pt x="1826713" y="192124"/>
                    <a:pt x="1826713" y="205933"/>
                  </a:cubicBezTo>
                  <a:cubicBezTo>
                    <a:pt x="1826713" y="221787"/>
                    <a:pt x="1839242" y="235169"/>
                    <a:pt x="1863791" y="235169"/>
                  </a:cubicBezTo>
                  <a:cubicBezTo>
                    <a:pt x="1886549" y="235169"/>
                    <a:pt x="1906068" y="225963"/>
                    <a:pt x="1915700" y="205506"/>
                  </a:cubicBezTo>
                  <a:close/>
                  <a:moveTo>
                    <a:pt x="813160" y="259973"/>
                  </a:moveTo>
                  <a:lnTo>
                    <a:pt x="779066" y="259973"/>
                  </a:lnTo>
                  <a:cubicBezTo>
                    <a:pt x="777123" y="250352"/>
                    <a:pt x="775813" y="240614"/>
                    <a:pt x="775145" y="230822"/>
                  </a:cubicBezTo>
                  <a:cubicBezTo>
                    <a:pt x="758910" y="250939"/>
                    <a:pt x="734424" y="262602"/>
                    <a:pt x="708575" y="262530"/>
                  </a:cubicBezTo>
                  <a:cubicBezTo>
                    <a:pt x="670133" y="262530"/>
                    <a:pt x="641664" y="239772"/>
                    <a:pt x="641664" y="206444"/>
                  </a:cubicBezTo>
                  <a:cubicBezTo>
                    <a:pt x="641514" y="195905"/>
                    <a:pt x="644479" y="185557"/>
                    <a:pt x="650187" y="176696"/>
                  </a:cubicBezTo>
                  <a:cubicBezTo>
                    <a:pt x="661439" y="159649"/>
                    <a:pt x="682492" y="146693"/>
                    <a:pt x="741306" y="142005"/>
                  </a:cubicBezTo>
                  <a:lnTo>
                    <a:pt x="772502" y="139533"/>
                  </a:lnTo>
                  <a:lnTo>
                    <a:pt x="772502" y="134675"/>
                  </a:lnTo>
                  <a:cubicBezTo>
                    <a:pt x="772502" y="114132"/>
                    <a:pt x="772502" y="79952"/>
                    <a:pt x="728435" y="79952"/>
                  </a:cubicBezTo>
                  <a:cubicBezTo>
                    <a:pt x="700733" y="79952"/>
                    <a:pt x="691357" y="93335"/>
                    <a:pt x="688032" y="105523"/>
                  </a:cubicBezTo>
                  <a:lnTo>
                    <a:pt x="657518" y="92738"/>
                  </a:lnTo>
                  <a:lnTo>
                    <a:pt x="659137" y="89499"/>
                  </a:lnTo>
                  <a:cubicBezTo>
                    <a:pt x="670900" y="67849"/>
                    <a:pt x="693914" y="54466"/>
                    <a:pt x="727327" y="54466"/>
                  </a:cubicBezTo>
                  <a:cubicBezTo>
                    <a:pt x="747780" y="54058"/>
                    <a:pt x="767856" y="60015"/>
                    <a:pt x="784776" y="71514"/>
                  </a:cubicBezTo>
                  <a:cubicBezTo>
                    <a:pt x="806768" y="88561"/>
                    <a:pt x="806256" y="121037"/>
                    <a:pt x="806256" y="121037"/>
                  </a:cubicBezTo>
                  <a:lnTo>
                    <a:pt x="807535" y="222383"/>
                  </a:lnTo>
                  <a:cubicBezTo>
                    <a:pt x="807905" y="235093"/>
                    <a:pt x="809793" y="247712"/>
                    <a:pt x="813160" y="259973"/>
                  </a:cubicBezTo>
                  <a:close/>
                  <a:moveTo>
                    <a:pt x="767814" y="205506"/>
                  </a:moveTo>
                  <a:cubicBezTo>
                    <a:pt x="772758" y="194596"/>
                    <a:pt x="773184" y="190079"/>
                    <a:pt x="773184" y="161183"/>
                  </a:cubicBezTo>
                  <a:cubicBezTo>
                    <a:pt x="760313" y="163229"/>
                    <a:pt x="742840" y="165786"/>
                    <a:pt x="721531" y="170389"/>
                  </a:cubicBezTo>
                  <a:cubicBezTo>
                    <a:pt x="684793" y="178316"/>
                    <a:pt x="678912" y="192124"/>
                    <a:pt x="678912" y="205933"/>
                  </a:cubicBezTo>
                  <a:cubicBezTo>
                    <a:pt x="678912" y="221787"/>
                    <a:pt x="691442" y="235169"/>
                    <a:pt x="716075" y="235169"/>
                  </a:cubicBezTo>
                  <a:cubicBezTo>
                    <a:pt x="738578" y="235169"/>
                    <a:pt x="758268" y="225963"/>
                    <a:pt x="767814" y="205506"/>
                  </a:cubicBezTo>
                  <a:close/>
                </a:path>
              </a:pathLst>
            </a:custGeom>
            <a:solidFill>
              <a:srgbClr val="FFFFFF"/>
            </a:solidFill>
            <a:ln w="8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992E83A-3237-63F8-CCF9-7CAA80071C18}"/>
                </a:ext>
              </a:extLst>
            </p:cNvPr>
            <p:cNvSpPr/>
            <p:nvPr/>
          </p:nvSpPr>
          <p:spPr>
            <a:xfrm>
              <a:off x="11101014" y="436310"/>
              <a:ext cx="483401" cy="585338"/>
            </a:xfrm>
            <a:custGeom>
              <a:avLst/>
              <a:gdLst>
                <a:gd name="connsiteX0" fmla="*/ 244171 w 483401"/>
                <a:gd name="connsiteY0" fmla="*/ 412509 h 585338"/>
                <a:gd name="connsiteX1" fmla="*/ 228743 w 483401"/>
                <a:gd name="connsiteY1" fmla="*/ 422482 h 585338"/>
                <a:gd name="connsiteX2" fmla="*/ 30141 w 483401"/>
                <a:gd name="connsiteY2" fmla="*/ 320198 h 585338"/>
                <a:gd name="connsiteX3" fmla="*/ 223 w 483401"/>
                <a:gd name="connsiteY3" fmla="*/ 286103 h 585338"/>
                <a:gd name="connsiteX4" fmla="*/ 72248 w 483401"/>
                <a:gd name="connsiteY4" fmla="*/ 172311 h 585338"/>
                <a:gd name="connsiteX5" fmla="*/ 264798 w 483401"/>
                <a:gd name="connsiteY5" fmla="*/ 303 h 585338"/>
                <a:gd name="connsiteX6" fmla="*/ 321566 w 483401"/>
                <a:gd name="connsiteY6" fmla="*/ 210242 h 585338"/>
                <a:gd name="connsiteX7" fmla="*/ 257553 w 483401"/>
                <a:gd name="connsiteY7" fmla="*/ 192257 h 585338"/>
                <a:gd name="connsiteX8" fmla="*/ 249030 w 483401"/>
                <a:gd name="connsiteY8" fmla="*/ 117760 h 585338"/>
                <a:gd name="connsiteX9" fmla="*/ 238375 w 483401"/>
                <a:gd name="connsiteY9" fmla="*/ 97047 h 585338"/>
                <a:gd name="connsiteX10" fmla="*/ 201126 w 483401"/>
                <a:gd name="connsiteY10" fmla="*/ 126539 h 585338"/>
                <a:gd name="connsiteX11" fmla="*/ 155013 w 483401"/>
                <a:gd name="connsiteY11" fmla="*/ 173164 h 585338"/>
                <a:gd name="connsiteX12" fmla="*/ 119725 w 483401"/>
                <a:gd name="connsiteY12" fmla="*/ 184074 h 585338"/>
                <a:gd name="connsiteX13" fmla="*/ 116571 w 483401"/>
                <a:gd name="connsiteY13" fmla="*/ 211861 h 585338"/>
                <a:gd name="connsiteX14" fmla="*/ 89722 w 483401"/>
                <a:gd name="connsiteY14" fmla="*/ 238796 h 585338"/>
                <a:gd name="connsiteX15" fmla="*/ 41052 w 483401"/>
                <a:gd name="connsiteY15" fmla="*/ 289939 h 585338"/>
                <a:gd name="connsiteX16" fmla="*/ 68327 w 483401"/>
                <a:gd name="connsiteY16" fmla="*/ 315510 h 585338"/>
                <a:gd name="connsiteX17" fmla="*/ 244171 w 483401"/>
                <a:gd name="connsiteY17" fmla="*/ 412509 h 585338"/>
                <a:gd name="connsiteX18" fmla="*/ 399047 w 483401"/>
                <a:gd name="connsiteY18" fmla="*/ 243655 h 585338"/>
                <a:gd name="connsiteX19" fmla="*/ 162344 w 483401"/>
                <a:gd name="connsiteY19" fmla="*/ 180835 h 585338"/>
                <a:gd name="connsiteX20" fmla="*/ 127737 w 483401"/>
                <a:gd name="connsiteY20" fmla="*/ 221919 h 585338"/>
                <a:gd name="connsiteX21" fmla="*/ 217236 w 483401"/>
                <a:gd name="connsiteY21" fmla="*/ 351139 h 585338"/>
                <a:gd name="connsiteX22" fmla="*/ 310997 w 483401"/>
                <a:gd name="connsiteY22" fmla="*/ 339973 h 585338"/>
                <a:gd name="connsiteX23" fmla="*/ 312446 w 483401"/>
                <a:gd name="connsiteY23" fmla="*/ 333154 h 585338"/>
                <a:gd name="connsiteX24" fmla="*/ 319265 w 483401"/>
                <a:gd name="connsiteY24" fmla="*/ 287041 h 585338"/>
                <a:gd name="connsiteX25" fmla="*/ 263861 w 483401"/>
                <a:gd name="connsiteY25" fmla="*/ 262918 h 585338"/>
                <a:gd name="connsiteX26" fmla="*/ 267526 w 483401"/>
                <a:gd name="connsiteY26" fmla="*/ 322158 h 585338"/>
                <a:gd name="connsiteX27" fmla="*/ 267526 w 483401"/>
                <a:gd name="connsiteY27" fmla="*/ 329318 h 585338"/>
                <a:gd name="connsiteX28" fmla="*/ 240165 w 483401"/>
                <a:gd name="connsiteY28" fmla="*/ 347815 h 585338"/>
                <a:gd name="connsiteX29" fmla="*/ 148280 w 483401"/>
                <a:gd name="connsiteY29" fmla="*/ 211435 h 585338"/>
                <a:gd name="connsiteX30" fmla="*/ 150411 w 483401"/>
                <a:gd name="connsiteY30" fmla="*/ 209304 h 585338"/>
                <a:gd name="connsiteX31" fmla="*/ 151945 w 483401"/>
                <a:gd name="connsiteY31" fmla="*/ 209901 h 585338"/>
                <a:gd name="connsiteX32" fmla="*/ 151945 w 483401"/>
                <a:gd name="connsiteY32" fmla="*/ 209901 h 585338"/>
                <a:gd name="connsiteX33" fmla="*/ 262753 w 483401"/>
                <a:gd name="connsiteY33" fmla="*/ 254906 h 585338"/>
                <a:gd name="connsiteX34" fmla="*/ 319265 w 483401"/>
                <a:gd name="connsiteY34" fmla="*/ 279454 h 585338"/>
                <a:gd name="connsiteX35" fmla="*/ 363332 w 483401"/>
                <a:gd name="connsiteY35" fmla="*/ 300678 h 585338"/>
                <a:gd name="connsiteX36" fmla="*/ 383704 w 483401"/>
                <a:gd name="connsiteY36" fmla="*/ 328551 h 585338"/>
                <a:gd name="connsiteX37" fmla="*/ 134301 w 483401"/>
                <a:gd name="connsiteY37" fmla="*/ 514368 h 585338"/>
                <a:gd name="connsiteX38" fmla="*/ 133789 w 483401"/>
                <a:gd name="connsiteY38" fmla="*/ 515135 h 585338"/>
                <a:gd name="connsiteX39" fmla="*/ 132085 w 483401"/>
                <a:gd name="connsiteY39" fmla="*/ 517948 h 585338"/>
                <a:gd name="connsiteX40" fmla="*/ 131573 w 483401"/>
                <a:gd name="connsiteY40" fmla="*/ 518800 h 585338"/>
                <a:gd name="connsiteX41" fmla="*/ 123987 w 483401"/>
                <a:gd name="connsiteY41" fmla="*/ 541985 h 585338"/>
                <a:gd name="connsiteX42" fmla="*/ 155099 w 483401"/>
                <a:gd name="connsiteY42" fmla="*/ 581279 h 585338"/>
                <a:gd name="connsiteX43" fmla="*/ 175982 w 483401"/>
                <a:gd name="connsiteY43" fmla="*/ 585200 h 585338"/>
                <a:gd name="connsiteX44" fmla="*/ 180243 w 483401"/>
                <a:gd name="connsiteY44" fmla="*/ 585200 h 585338"/>
                <a:gd name="connsiteX45" fmla="*/ 386943 w 483401"/>
                <a:gd name="connsiteY45" fmla="*/ 544115 h 585338"/>
                <a:gd name="connsiteX46" fmla="*/ 402712 w 483401"/>
                <a:gd name="connsiteY46" fmla="*/ 501497 h 585338"/>
                <a:gd name="connsiteX47" fmla="*/ 330772 w 483401"/>
                <a:gd name="connsiteY47" fmla="*/ 459475 h 585338"/>
                <a:gd name="connsiteX48" fmla="*/ 315429 w 483401"/>
                <a:gd name="connsiteY48" fmla="*/ 469363 h 585338"/>
                <a:gd name="connsiteX49" fmla="*/ 372964 w 483401"/>
                <a:gd name="connsiteY49" fmla="*/ 507975 h 585338"/>
                <a:gd name="connsiteX50" fmla="*/ 369725 w 483401"/>
                <a:gd name="connsiteY50" fmla="*/ 513771 h 585338"/>
                <a:gd name="connsiteX51" fmla="*/ 365975 w 483401"/>
                <a:gd name="connsiteY51" fmla="*/ 513771 h 585338"/>
                <a:gd name="connsiteX52" fmla="*/ 238972 w 483401"/>
                <a:gd name="connsiteY52" fmla="*/ 522295 h 585338"/>
                <a:gd name="connsiteX53" fmla="*/ 226868 w 483401"/>
                <a:gd name="connsiteY53" fmla="*/ 522891 h 585338"/>
                <a:gd name="connsiteX54" fmla="*/ 246728 w 483401"/>
                <a:gd name="connsiteY54" fmla="*/ 506782 h 585338"/>
                <a:gd name="connsiteX55" fmla="*/ 448314 w 483401"/>
                <a:gd name="connsiteY55" fmla="*/ 371681 h 585338"/>
                <a:gd name="connsiteX56" fmla="*/ 399047 w 483401"/>
                <a:gd name="connsiteY56" fmla="*/ 243655 h 58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3401" h="585338">
                  <a:moveTo>
                    <a:pt x="244171" y="412509"/>
                  </a:moveTo>
                  <a:cubicBezTo>
                    <a:pt x="239057" y="415834"/>
                    <a:pt x="233858" y="419073"/>
                    <a:pt x="228743" y="422482"/>
                  </a:cubicBezTo>
                  <a:cubicBezTo>
                    <a:pt x="169077" y="389410"/>
                    <a:pt x="41222" y="325653"/>
                    <a:pt x="30141" y="320198"/>
                  </a:cubicBezTo>
                  <a:cubicBezTo>
                    <a:pt x="19060" y="314743"/>
                    <a:pt x="-2419" y="305707"/>
                    <a:pt x="223" y="286103"/>
                  </a:cubicBezTo>
                  <a:cubicBezTo>
                    <a:pt x="4059" y="257975"/>
                    <a:pt x="51791" y="197883"/>
                    <a:pt x="72248" y="172311"/>
                  </a:cubicBezTo>
                  <a:cubicBezTo>
                    <a:pt x="183056" y="37637"/>
                    <a:pt x="232068" y="-4044"/>
                    <a:pt x="264798" y="303"/>
                  </a:cubicBezTo>
                  <a:cubicBezTo>
                    <a:pt x="299831" y="4906"/>
                    <a:pt x="319180" y="41046"/>
                    <a:pt x="321566" y="210242"/>
                  </a:cubicBezTo>
                  <a:cubicBezTo>
                    <a:pt x="302047" y="204190"/>
                    <a:pt x="280482" y="197968"/>
                    <a:pt x="257553" y="192257"/>
                  </a:cubicBezTo>
                  <a:cubicBezTo>
                    <a:pt x="255678" y="167709"/>
                    <a:pt x="251075" y="130545"/>
                    <a:pt x="249030" y="117760"/>
                  </a:cubicBezTo>
                  <a:cubicBezTo>
                    <a:pt x="247069" y="103269"/>
                    <a:pt x="244256" y="97814"/>
                    <a:pt x="238375" y="97047"/>
                  </a:cubicBezTo>
                  <a:cubicBezTo>
                    <a:pt x="232494" y="96280"/>
                    <a:pt x="215702" y="111623"/>
                    <a:pt x="201126" y="126539"/>
                  </a:cubicBezTo>
                  <a:cubicBezTo>
                    <a:pt x="194478" y="133358"/>
                    <a:pt x="175555" y="152110"/>
                    <a:pt x="155013" y="173164"/>
                  </a:cubicBezTo>
                  <a:cubicBezTo>
                    <a:pt x="137966" y="172056"/>
                    <a:pt x="126118" y="175636"/>
                    <a:pt x="119725" y="184074"/>
                  </a:cubicBezTo>
                  <a:cubicBezTo>
                    <a:pt x="114415" y="192343"/>
                    <a:pt x="113247" y="202612"/>
                    <a:pt x="116571" y="211861"/>
                  </a:cubicBezTo>
                  <a:lnTo>
                    <a:pt x="89722" y="238796"/>
                  </a:lnTo>
                  <a:cubicBezTo>
                    <a:pt x="66623" y="261725"/>
                    <a:pt x="42330" y="280733"/>
                    <a:pt x="41052" y="289939"/>
                  </a:cubicBezTo>
                  <a:cubicBezTo>
                    <a:pt x="40114" y="297525"/>
                    <a:pt x="51706" y="305452"/>
                    <a:pt x="68327" y="315510"/>
                  </a:cubicBezTo>
                  <a:cubicBezTo>
                    <a:pt x="109156" y="339632"/>
                    <a:pt x="208627" y="393928"/>
                    <a:pt x="244171" y="412509"/>
                  </a:cubicBezTo>
                  <a:close/>
                  <a:moveTo>
                    <a:pt x="399047" y="243655"/>
                  </a:moveTo>
                  <a:cubicBezTo>
                    <a:pt x="360179" y="230102"/>
                    <a:pt x="263861" y="194217"/>
                    <a:pt x="162344" y="180835"/>
                  </a:cubicBezTo>
                  <a:cubicBezTo>
                    <a:pt x="127397" y="176232"/>
                    <a:pt x="113333" y="188677"/>
                    <a:pt x="127737" y="221919"/>
                  </a:cubicBezTo>
                  <a:cubicBezTo>
                    <a:pt x="142143" y="255162"/>
                    <a:pt x="178880" y="309884"/>
                    <a:pt x="217236" y="351139"/>
                  </a:cubicBezTo>
                  <a:cubicBezTo>
                    <a:pt x="255593" y="392393"/>
                    <a:pt x="297529" y="403560"/>
                    <a:pt x="310997" y="339973"/>
                  </a:cubicBezTo>
                  <a:cubicBezTo>
                    <a:pt x="311508" y="337671"/>
                    <a:pt x="311935" y="335370"/>
                    <a:pt x="312446" y="333154"/>
                  </a:cubicBezTo>
                  <a:cubicBezTo>
                    <a:pt x="315600" y="316788"/>
                    <a:pt x="317986" y="300934"/>
                    <a:pt x="319265" y="287041"/>
                  </a:cubicBezTo>
                  <a:cubicBezTo>
                    <a:pt x="302218" y="279284"/>
                    <a:pt x="283039" y="271016"/>
                    <a:pt x="263861" y="262918"/>
                  </a:cubicBezTo>
                  <a:cubicBezTo>
                    <a:pt x="264884" y="277579"/>
                    <a:pt x="266588" y="302724"/>
                    <a:pt x="267526" y="322158"/>
                  </a:cubicBezTo>
                  <a:cubicBezTo>
                    <a:pt x="267526" y="324630"/>
                    <a:pt x="267526" y="327017"/>
                    <a:pt x="267526" y="329318"/>
                  </a:cubicBezTo>
                  <a:cubicBezTo>
                    <a:pt x="268719" y="360771"/>
                    <a:pt x="257980" y="360600"/>
                    <a:pt x="240165" y="347815"/>
                  </a:cubicBezTo>
                  <a:cubicBezTo>
                    <a:pt x="219282" y="332983"/>
                    <a:pt x="155610" y="248769"/>
                    <a:pt x="148280" y="211435"/>
                  </a:cubicBezTo>
                  <a:cubicBezTo>
                    <a:pt x="148280" y="208963"/>
                    <a:pt x="149132" y="208878"/>
                    <a:pt x="150411" y="209304"/>
                  </a:cubicBezTo>
                  <a:lnTo>
                    <a:pt x="151945" y="209901"/>
                  </a:lnTo>
                  <a:lnTo>
                    <a:pt x="151945" y="209901"/>
                  </a:lnTo>
                  <a:cubicBezTo>
                    <a:pt x="166350" y="215527"/>
                    <a:pt x="214253" y="234449"/>
                    <a:pt x="262753" y="254906"/>
                  </a:cubicBezTo>
                  <a:cubicBezTo>
                    <a:pt x="282187" y="263430"/>
                    <a:pt x="301706" y="271954"/>
                    <a:pt x="319265" y="279454"/>
                  </a:cubicBezTo>
                  <a:cubicBezTo>
                    <a:pt x="336824" y="286955"/>
                    <a:pt x="351825" y="294541"/>
                    <a:pt x="363332" y="300678"/>
                  </a:cubicBezTo>
                  <a:cubicBezTo>
                    <a:pt x="384386" y="311930"/>
                    <a:pt x="392483" y="319601"/>
                    <a:pt x="383704" y="328551"/>
                  </a:cubicBezTo>
                  <a:cubicBezTo>
                    <a:pt x="339892" y="373045"/>
                    <a:pt x="187062" y="436205"/>
                    <a:pt x="134301" y="514368"/>
                  </a:cubicBezTo>
                  <a:lnTo>
                    <a:pt x="133789" y="515135"/>
                  </a:lnTo>
                  <a:cubicBezTo>
                    <a:pt x="133150" y="516030"/>
                    <a:pt x="132579" y="516970"/>
                    <a:pt x="132085" y="517948"/>
                  </a:cubicBezTo>
                  <a:lnTo>
                    <a:pt x="131573" y="518800"/>
                  </a:lnTo>
                  <a:cubicBezTo>
                    <a:pt x="127669" y="526009"/>
                    <a:pt x="125104" y="533863"/>
                    <a:pt x="123987" y="541985"/>
                  </a:cubicBezTo>
                  <a:cubicBezTo>
                    <a:pt x="121771" y="559032"/>
                    <a:pt x="130636" y="574715"/>
                    <a:pt x="155099" y="581279"/>
                  </a:cubicBezTo>
                  <a:cubicBezTo>
                    <a:pt x="161918" y="583252"/>
                    <a:pt x="168907" y="584565"/>
                    <a:pt x="175982" y="585200"/>
                  </a:cubicBezTo>
                  <a:lnTo>
                    <a:pt x="180243" y="585200"/>
                  </a:lnTo>
                  <a:cubicBezTo>
                    <a:pt x="227379" y="587501"/>
                    <a:pt x="349694" y="560651"/>
                    <a:pt x="386943" y="544115"/>
                  </a:cubicBezTo>
                  <a:cubicBezTo>
                    <a:pt x="424192" y="527579"/>
                    <a:pt x="413878" y="510021"/>
                    <a:pt x="402712" y="501497"/>
                  </a:cubicBezTo>
                  <a:cubicBezTo>
                    <a:pt x="394188" y="494848"/>
                    <a:pt x="351570" y="470982"/>
                    <a:pt x="330772" y="459475"/>
                  </a:cubicBezTo>
                  <a:lnTo>
                    <a:pt x="315429" y="469363"/>
                  </a:lnTo>
                  <a:cubicBezTo>
                    <a:pt x="335341" y="481106"/>
                    <a:pt x="354553" y="493999"/>
                    <a:pt x="372964" y="507975"/>
                  </a:cubicBezTo>
                  <a:cubicBezTo>
                    <a:pt x="376118" y="510447"/>
                    <a:pt x="374413" y="513430"/>
                    <a:pt x="369725" y="513771"/>
                  </a:cubicBezTo>
                  <a:lnTo>
                    <a:pt x="365975" y="513771"/>
                  </a:lnTo>
                  <a:cubicBezTo>
                    <a:pt x="332391" y="516072"/>
                    <a:pt x="268805" y="520505"/>
                    <a:pt x="238972" y="522295"/>
                  </a:cubicBezTo>
                  <a:lnTo>
                    <a:pt x="226868" y="522891"/>
                  </a:lnTo>
                  <a:cubicBezTo>
                    <a:pt x="233150" y="517123"/>
                    <a:pt x="239790" y="511742"/>
                    <a:pt x="246728" y="506782"/>
                  </a:cubicBezTo>
                  <a:cubicBezTo>
                    <a:pt x="310486" y="461947"/>
                    <a:pt x="417202" y="398872"/>
                    <a:pt x="448314" y="371681"/>
                  </a:cubicBezTo>
                  <a:cubicBezTo>
                    <a:pt x="471668" y="352162"/>
                    <a:pt x="534659" y="290961"/>
                    <a:pt x="399047" y="243655"/>
                  </a:cubicBezTo>
                  <a:close/>
                </a:path>
              </a:pathLst>
            </a:custGeom>
            <a:solidFill>
              <a:schemeClr val="accent4"/>
            </a:solidFill>
            <a:ln w="8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CDCC3B-CA12-4A4B-B5F5-D2062F3C58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4801" y="1793322"/>
            <a:ext cx="3657600" cy="2649130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enter </a:t>
            </a:r>
            <a:br>
              <a:rPr lang="en-US"/>
            </a:br>
            <a:r>
              <a:rPr lang="en-US"/>
              <a:t>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2E5583-912E-4EA8-8EDC-7B6B86E762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24801" y="4604040"/>
            <a:ext cx="3657600" cy="1232615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 / presenters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75B7FBB-299C-44B5-9400-EB5D056A8E38}"/>
              </a:ext>
            </a:extLst>
          </p:cNvPr>
          <p:cNvSpPr/>
          <p:nvPr userDrawn="1"/>
        </p:nvSpPr>
        <p:spPr>
          <a:xfrm>
            <a:off x="-2087955" y="1"/>
            <a:ext cx="2064161" cy="6858000"/>
          </a:xfrm>
          <a:custGeom>
            <a:avLst/>
            <a:gdLst>
              <a:gd name="connsiteX0" fmla="*/ 0 w 2064161"/>
              <a:gd name="connsiteY0" fmla="*/ 0 h 6858000"/>
              <a:gd name="connsiteX1" fmla="*/ 2002971 w 2064161"/>
              <a:gd name="connsiteY1" fmla="*/ 0 h 6858000"/>
              <a:gd name="connsiteX2" fmla="*/ 2002971 w 2064161"/>
              <a:gd name="connsiteY2" fmla="*/ 6447122 h 6858000"/>
              <a:gd name="connsiteX3" fmla="*/ 2064161 w 2064161"/>
              <a:gd name="connsiteY3" fmla="*/ 6538118 h 6858000"/>
              <a:gd name="connsiteX4" fmla="*/ 2002971 w 2064161"/>
              <a:gd name="connsiteY4" fmla="*/ 6629114 h 6858000"/>
              <a:gd name="connsiteX5" fmla="*/ 2002971 w 2064161"/>
              <a:gd name="connsiteY5" fmla="*/ 6858000 h 6858000"/>
              <a:gd name="connsiteX6" fmla="*/ 0 w 206416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4161" h="6858000">
                <a:moveTo>
                  <a:pt x="0" y="0"/>
                </a:moveTo>
                <a:lnTo>
                  <a:pt x="2002971" y="0"/>
                </a:lnTo>
                <a:lnTo>
                  <a:pt x="2002971" y="6447122"/>
                </a:lnTo>
                <a:lnTo>
                  <a:pt x="2064161" y="6538118"/>
                </a:lnTo>
                <a:lnTo>
                  <a:pt x="2002971" y="6629114"/>
                </a:lnTo>
                <a:lnTo>
                  <a:pt x="20029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Ins="144000" bIns="216000" rtlCol="0" anchor="b" anchorCtr="0">
            <a:no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400">
                <a:solidFill>
                  <a:schemeClr val="tx1"/>
                </a:solidFill>
              </a:rPr>
              <a:t>Please ensure you have added the correct confidentiality statement.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400">
                <a:solidFill>
                  <a:schemeClr val="tx1"/>
                </a:solidFill>
              </a:rPr>
              <a:t>Type the correct statement: </a:t>
            </a:r>
            <a:br>
              <a:rPr lang="en-GB" sz="1400">
                <a:solidFill>
                  <a:schemeClr val="accent1"/>
                </a:solidFill>
              </a:rPr>
            </a:br>
            <a:r>
              <a:rPr lang="en-GB" sz="1400">
                <a:solidFill>
                  <a:schemeClr val="accent1"/>
                </a:solidFill>
              </a:rPr>
              <a:t>‘</a:t>
            </a:r>
            <a:r>
              <a:rPr lang="en-GB" sz="1400" b="1" i="1">
                <a:solidFill>
                  <a:schemeClr val="accent1"/>
                </a:solidFill>
              </a:rPr>
              <a:t>Company Restricted’ </a:t>
            </a:r>
            <a:r>
              <a:rPr lang="en-GB" sz="1400" b="0">
                <a:solidFill>
                  <a:schemeClr val="tx1"/>
                </a:solidFill>
              </a:rPr>
              <a:t>or</a:t>
            </a:r>
            <a:r>
              <a:rPr lang="en-GB" sz="1400" b="1">
                <a:solidFill>
                  <a:schemeClr val="accent1"/>
                </a:solidFill>
              </a:rPr>
              <a:t> ‘</a:t>
            </a:r>
            <a:r>
              <a:rPr lang="en-GB" sz="1400" b="1" i="1">
                <a:solidFill>
                  <a:schemeClr val="accent1"/>
                </a:solidFill>
              </a:rPr>
              <a:t>Strictly Confidential’ </a:t>
            </a:r>
            <a:r>
              <a:rPr lang="en-GB" sz="1400" b="0" i="1">
                <a:solidFill>
                  <a:schemeClr val="tx1"/>
                </a:solidFill>
              </a:rPr>
              <a:t>.</a:t>
            </a:r>
            <a:r>
              <a:rPr lang="en-GB" sz="1400" b="1" i="1">
                <a:solidFill>
                  <a:schemeClr val="accent1"/>
                </a:solidFill>
              </a:rPr>
              <a:t> </a:t>
            </a:r>
            <a:r>
              <a:rPr lang="en-GB" sz="1400" b="0" i="0">
                <a:solidFill>
                  <a:schemeClr val="tx1"/>
                </a:solidFill>
              </a:rPr>
              <a:t>No statement is needed </a:t>
            </a:r>
            <a:br>
              <a:rPr lang="en-GB" sz="1400" b="0" i="0">
                <a:solidFill>
                  <a:schemeClr val="tx1"/>
                </a:solidFill>
              </a:rPr>
            </a:br>
            <a:r>
              <a:rPr lang="en-GB" sz="1400" b="0" i="0">
                <a:solidFill>
                  <a:schemeClr val="tx1"/>
                </a:solidFill>
              </a:rPr>
              <a:t>for public information. </a:t>
            </a:r>
            <a:endParaRPr lang="en-GB" sz="1400" b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D5B82E-36BE-4555-8CA2-58A989EDD594}"/>
              </a:ext>
            </a:extLst>
          </p:cNvPr>
          <p:cNvSpPr/>
          <p:nvPr userDrawn="1"/>
        </p:nvSpPr>
        <p:spPr>
          <a:xfrm>
            <a:off x="-1944694" y="3878333"/>
            <a:ext cx="419968" cy="4199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b="1">
                <a:solidFill>
                  <a:schemeClr val="bg1"/>
                </a:solidFill>
                <a:latin typeface="+mn-lt"/>
              </a:rPr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147DF-959C-A99D-F9A7-CBCDA8343CC6}"/>
              </a:ext>
            </a:extLst>
          </p:cNvPr>
          <p:cNvSpPr/>
          <p:nvPr userDrawn="1"/>
        </p:nvSpPr>
        <p:spPr>
          <a:xfrm>
            <a:off x="6705600" y="0"/>
            <a:ext cx="609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err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9368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Alternativ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6609751-3768-DF2E-D9AC-98074A4A96AF}"/>
              </a:ext>
            </a:extLst>
          </p:cNvPr>
          <p:cNvSpPr/>
          <p:nvPr userDrawn="1"/>
        </p:nvSpPr>
        <p:spPr>
          <a:xfrm>
            <a:off x="0" y="-1"/>
            <a:ext cx="609600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err="1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3AE41C11-E666-4A3A-8B9C-2D20733917D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rgbClr val="D8DFDE"/>
          </a:solidFill>
        </p:spPr>
        <p:txBody>
          <a:bodyPr wrap="square" lIns="0" tIns="0" bIns="93600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_______________________________</a:t>
            </a:r>
            <a:br>
              <a:rPr lang="en-US"/>
            </a:br>
            <a:br>
              <a:rPr lang="en-US"/>
            </a:br>
            <a:r>
              <a:rPr lang="en-US"/>
              <a:t>To add a brand image here:</a:t>
            </a:r>
            <a:br>
              <a:rPr lang="en-US"/>
            </a:br>
            <a:r>
              <a:rPr lang="en-US"/>
              <a:t>Select this placeholder and click </a:t>
            </a:r>
            <a:br>
              <a:rPr lang="en-US"/>
            </a:br>
            <a:r>
              <a:rPr lang="en-US"/>
              <a:t>Brand Pictures in </a:t>
            </a:r>
            <a:r>
              <a:rPr lang="en-US" err="1"/>
              <a:t>BrandIn</a:t>
            </a:r>
            <a:r>
              <a:rPr lang="en-US"/>
              <a:t>.</a:t>
            </a:r>
            <a:br>
              <a:rPr lang="en-US"/>
            </a:br>
            <a:br>
              <a:rPr lang="en-US"/>
            </a:br>
            <a:r>
              <a:rPr lang="en-US"/>
              <a:t>Clicking the icon will insert an </a:t>
            </a:r>
            <a:br>
              <a:rPr lang="en-US"/>
            </a:br>
            <a:r>
              <a:rPr lang="en-US"/>
              <a:t>image from your own files.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The image can then be scaled within </a:t>
            </a:r>
            <a:br>
              <a:rPr lang="en-US"/>
            </a:br>
            <a:r>
              <a:rPr lang="en-US"/>
              <a:t>the frame by using the Crop feature in </a:t>
            </a:r>
            <a:br>
              <a:rPr lang="en-US"/>
            </a:br>
            <a:r>
              <a:rPr lang="en-US"/>
              <a:t>the Picture Format tab of the ribbon.</a:t>
            </a:r>
            <a:br>
              <a:rPr lang="en-US"/>
            </a:br>
            <a:r>
              <a:rPr lang="en-US"/>
              <a:t>_______________________________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5CAD3-E638-495B-86BB-AC828CDE2A8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2DF5099-62D1-4656-B26C-07955959F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5486400" cy="6858000"/>
          </a:xfrm>
          <a:prstGeom prst="rect">
            <a:avLst/>
          </a:prstGeom>
          <a:solidFill>
            <a:schemeClr val="accent1"/>
          </a:solidFill>
        </p:spPr>
        <p:txBody>
          <a:bodyPr wrap="square" lIns="608400" tIns="608400" rIns="608400" anchor="t" anchorCtr="0">
            <a:normAutofit/>
          </a:bodyPr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/>
              <a:t>key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3331A-221C-4BB7-BE2C-92316653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60372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D6D602-CFAC-20E9-A51D-3271FAFF10F7}"/>
              </a:ext>
            </a:extLst>
          </p:cNvPr>
          <p:cNvSpPr/>
          <p:nvPr userDrawn="1"/>
        </p:nvSpPr>
        <p:spPr>
          <a:xfrm>
            <a:off x="1" y="0"/>
            <a:ext cx="12191999" cy="964018"/>
          </a:xfrm>
          <a:prstGeom prst="rect">
            <a:avLst/>
          </a:prstGeom>
          <a:solidFill>
            <a:srgbClr val="111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spcAft>
                <a:spcPts val="600"/>
              </a:spcAft>
            </a:pPr>
            <a:endParaRPr lang="en-GB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E8BA75-4CF2-9D36-E0F9-BF6435B82CA0}"/>
              </a:ext>
            </a:extLst>
          </p:cNvPr>
          <p:cNvSpPr/>
          <p:nvPr userDrawn="1"/>
        </p:nvSpPr>
        <p:spPr>
          <a:xfrm>
            <a:off x="1" y="6209054"/>
            <a:ext cx="12191999" cy="659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spcAft>
                <a:spcPts val="600"/>
              </a:spcAft>
            </a:pPr>
            <a:endParaRPr lang="en-GB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808195-13A6-1210-739B-5ADFFF1D6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A92CC-CB87-F794-B20A-DF380C37B3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FFF2B9D3-85F3-978A-F1D3-7FDE500247A6}"/>
              </a:ext>
            </a:extLst>
          </p:cNvPr>
          <p:cNvSpPr>
            <a:spLocks/>
          </p:cNvSpPr>
          <p:nvPr userDrawn="1"/>
        </p:nvSpPr>
        <p:spPr bwMode="auto">
          <a:xfrm>
            <a:off x="11605001" y="6382524"/>
            <a:ext cx="293687" cy="355600"/>
          </a:xfrm>
          <a:custGeom>
            <a:avLst/>
            <a:gdLst>
              <a:gd name="T0" fmla="+- 0 14855 14836"/>
              <a:gd name="T1" fmla="*/ T0 w 462"/>
              <a:gd name="T2" fmla="+- 0 123 -177"/>
              <a:gd name="T3" fmla="*/ 123 h 558"/>
              <a:gd name="T4" fmla="+- 0 14836 14836"/>
              <a:gd name="T5" fmla="*/ T4 w 462"/>
              <a:gd name="T6" fmla="+- 0 97 -177"/>
              <a:gd name="T7" fmla="*/ 97 h 558"/>
              <a:gd name="T8" fmla="+- 0 14864 14836"/>
              <a:gd name="T9" fmla="*/ T8 w 462"/>
              <a:gd name="T10" fmla="+- 0 40 -177"/>
              <a:gd name="T11" fmla="*/ 40 h 558"/>
              <a:gd name="T12" fmla="+- 0 14974 14836"/>
              <a:gd name="T13" fmla="*/ T12 w 462"/>
              <a:gd name="T14" fmla="+- 0 -93 -177"/>
              <a:gd name="T15" fmla="*/ -93 h 558"/>
              <a:gd name="T16" fmla="+- 0 15089 14836"/>
              <a:gd name="T17" fmla="*/ T16 w 462"/>
              <a:gd name="T18" fmla="+- 0 -177 -177"/>
              <a:gd name="T19" fmla="*/ -177 h 558"/>
              <a:gd name="T20" fmla="+- 0 15136 14836"/>
              <a:gd name="T21" fmla="*/ T20 w 462"/>
              <a:gd name="T22" fmla="+- 0 -85 -177"/>
              <a:gd name="T23" fmla="*/ -85 h 558"/>
              <a:gd name="T24" fmla="+- 0 15049 14836"/>
              <a:gd name="T25" fmla="*/ T24 w 462"/>
              <a:gd name="T26" fmla="+- 0 -76 -177"/>
              <a:gd name="T27" fmla="*/ -76 h 558"/>
              <a:gd name="T28" fmla="+- 0 14985 14836"/>
              <a:gd name="T29" fmla="*/ T28 w 462"/>
              <a:gd name="T30" fmla="+- 0 -13 -177"/>
              <a:gd name="T31" fmla="*/ -13 h 558"/>
              <a:gd name="T32" fmla="+- 0 14950 14836"/>
              <a:gd name="T33" fmla="*/ T32 w 462"/>
              <a:gd name="T34" fmla="+- 0 -2 -177"/>
              <a:gd name="T35" fmla="*/ -2 h 558"/>
              <a:gd name="T36" fmla="+- 0 14947 14836"/>
              <a:gd name="T37" fmla="*/ T36 w 462"/>
              <a:gd name="T38" fmla="+- 0 25 -177"/>
              <a:gd name="T39" fmla="*/ 25 h 558"/>
              <a:gd name="T40" fmla="+- 0 14922 14836"/>
              <a:gd name="T41" fmla="*/ T40 w 462"/>
              <a:gd name="T42" fmla="+- 0 50 -177"/>
              <a:gd name="T43" fmla="*/ 50 h 558"/>
              <a:gd name="T44" fmla="+- 0 14880 14836"/>
              <a:gd name="T45" fmla="*/ T44 w 462"/>
              <a:gd name="T46" fmla="+- 0 91 -177"/>
              <a:gd name="T47" fmla="*/ 91 h 558"/>
              <a:gd name="T48" fmla="+- 0 14885 14836"/>
              <a:gd name="T49" fmla="*/ T48 w 462"/>
              <a:gd name="T50" fmla="+- 0 114 -177"/>
              <a:gd name="T51" fmla="*/ 114 h 558"/>
              <a:gd name="T52" fmla="+- 0 15069 14836"/>
              <a:gd name="T53" fmla="*/ T52 w 462"/>
              <a:gd name="T54" fmla="+- 0 216 -177"/>
              <a:gd name="T55" fmla="*/ 216 h 558"/>
              <a:gd name="T56" fmla="+- 0 15143 14836"/>
              <a:gd name="T57" fmla="*/ T56 w 462"/>
              <a:gd name="T58" fmla="+- 0 23 -177"/>
              <a:gd name="T59" fmla="*/ 23 h 558"/>
              <a:gd name="T60" fmla="+- 0 15098 14836"/>
              <a:gd name="T61" fmla="*/ T60 w 462"/>
              <a:gd name="T62" fmla="+- 0 10 -177"/>
              <a:gd name="T63" fmla="*/ 10 h 558"/>
              <a:gd name="T64" fmla="+- 0 15078 14836"/>
              <a:gd name="T65" fmla="*/ T64 w 462"/>
              <a:gd name="T66" fmla="+- 0 -34 -177"/>
              <a:gd name="T67" fmla="*/ -34 h 558"/>
              <a:gd name="T68" fmla="+- 0 15072 14836"/>
              <a:gd name="T69" fmla="*/ T68 w 462"/>
              <a:gd name="T70" fmla="+- 0 -79 -177"/>
              <a:gd name="T71" fmla="*/ -79 h 558"/>
              <a:gd name="T72" fmla="+- 0 15136 14836"/>
              <a:gd name="T73" fmla="*/ T72 w 462"/>
              <a:gd name="T74" fmla="+- 0 -85 -177"/>
              <a:gd name="T75" fmla="*/ -85 h 558"/>
              <a:gd name="T76" fmla="+- 0 14984 14836"/>
              <a:gd name="T77" fmla="*/ T76 w 462"/>
              <a:gd name="T78" fmla="+- 0 -12 -177"/>
              <a:gd name="T79" fmla="*/ -12 h 558"/>
              <a:gd name="T80" fmla="+- 0 14984 14836"/>
              <a:gd name="T81" fmla="*/ T80 w 462"/>
              <a:gd name="T82" fmla="+- 0 -12 -177"/>
              <a:gd name="T83" fmla="*/ -12 h 558"/>
              <a:gd name="T84" fmla="+- 0 15043 14836"/>
              <a:gd name="T85" fmla="*/ T84 w 462"/>
              <a:gd name="T86" fmla="+- 0 158 -177"/>
              <a:gd name="T87" fmla="*/ 158 h 558"/>
              <a:gd name="T88" fmla="+- 0 14972 14836"/>
              <a:gd name="T89" fmla="*/ T88 w 462"/>
              <a:gd name="T90" fmla="+- 0 61 -177"/>
              <a:gd name="T91" fmla="*/ 61 h 558"/>
              <a:gd name="T92" fmla="+- 0 14953 14836"/>
              <a:gd name="T93" fmla="*/ T92 w 462"/>
              <a:gd name="T94" fmla="+- 0 14 -177"/>
              <a:gd name="T95" fmla="*/ 14 h 558"/>
              <a:gd name="T96" fmla="+- 0 14991 14836"/>
              <a:gd name="T97" fmla="*/ T96 w 462"/>
              <a:gd name="T98" fmla="+- 0 -5 -177"/>
              <a:gd name="T99" fmla="*/ -5 h 558"/>
              <a:gd name="T100" fmla="+- 0 14978 14836"/>
              <a:gd name="T101" fmla="*/ T100 w 462"/>
              <a:gd name="T102" fmla="+- 0 22 -177"/>
              <a:gd name="T103" fmla="*/ 22 h 558"/>
              <a:gd name="T104" fmla="+- 0 14991 14836"/>
              <a:gd name="T105" fmla="*/ T104 w 462"/>
              <a:gd name="T106" fmla="+- 0 58 -177"/>
              <a:gd name="T107" fmla="*/ 58 h 558"/>
              <a:gd name="T108" fmla="+- 0 15065 14836"/>
              <a:gd name="T109" fmla="*/ T108 w 462"/>
              <a:gd name="T110" fmla="+- 0 154 -177"/>
              <a:gd name="T111" fmla="*/ 154 h 558"/>
              <a:gd name="T112" fmla="+- 0 15126 14836"/>
              <a:gd name="T113" fmla="*/ T112 w 462"/>
              <a:gd name="T114" fmla="+- 0 161 -177"/>
              <a:gd name="T115" fmla="*/ 161 h 558"/>
              <a:gd name="T116" fmla="+- 0 15008 14836"/>
              <a:gd name="T117" fmla="*/ T116 w 462"/>
              <a:gd name="T118" fmla="+- 0 381 -177"/>
              <a:gd name="T119" fmla="*/ 381 h 558"/>
              <a:gd name="T120" fmla="+- 0 14997 14836"/>
              <a:gd name="T121" fmla="*/ T120 w 462"/>
              <a:gd name="T122" fmla="+- 0 380 -177"/>
              <a:gd name="T123" fmla="*/ 380 h 558"/>
              <a:gd name="T124" fmla="+- 0 14969 14836"/>
              <a:gd name="T125" fmla="*/ T124 w 462"/>
              <a:gd name="T126" fmla="+- 0 371 -177"/>
              <a:gd name="T127" fmla="*/ 371 h 558"/>
              <a:gd name="T128" fmla="+- 0 14954 14836"/>
              <a:gd name="T129" fmla="*/ T128 w 462"/>
              <a:gd name="T130" fmla="+- 0 340 -177"/>
              <a:gd name="T131" fmla="*/ 340 h 558"/>
              <a:gd name="T132" fmla="+- 0 14962 14836"/>
              <a:gd name="T133" fmla="*/ T132 w 462"/>
              <a:gd name="T134" fmla="+- 0 317 -177"/>
              <a:gd name="T135" fmla="*/ 317 h 558"/>
              <a:gd name="T136" fmla="+- 0 14962 14836"/>
              <a:gd name="T137" fmla="*/ T136 w 462"/>
              <a:gd name="T138" fmla="+- 0 317 -177"/>
              <a:gd name="T139" fmla="*/ 317 h 558"/>
              <a:gd name="T140" fmla="+- 0 14964 14836"/>
              <a:gd name="T141" fmla="*/ T140 w 462"/>
              <a:gd name="T142" fmla="+- 0 313 -177"/>
              <a:gd name="T143" fmla="*/ 313 h 558"/>
              <a:gd name="T144" fmla="+- 0 15155 14836"/>
              <a:gd name="T145" fmla="*/ T144 w 462"/>
              <a:gd name="T146" fmla="+- 0 171 -177"/>
              <a:gd name="T147" fmla="*/ 171 h 558"/>
              <a:gd name="T148" fmla="+- 0 15203 14836"/>
              <a:gd name="T149" fmla="*/ T148 w 462"/>
              <a:gd name="T150" fmla="+- 0 124 -177"/>
              <a:gd name="T151" fmla="*/ 124 h 558"/>
              <a:gd name="T152" fmla="+- 0 15174 14836"/>
              <a:gd name="T153" fmla="*/ T152 w 462"/>
              <a:gd name="T154" fmla="+- 0 105 -177"/>
              <a:gd name="T155" fmla="*/ 105 h 558"/>
              <a:gd name="T156" fmla="+- 0 15128 14836"/>
              <a:gd name="T157" fmla="*/ T156 w 462"/>
              <a:gd name="T158" fmla="+- 0 84 -177"/>
              <a:gd name="T159" fmla="*/ 84 h 558"/>
              <a:gd name="T160" fmla="+- 0 15053 14836"/>
              <a:gd name="T161" fmla="*/ T160 w 462"/>
              <a:gd name="T162" fmla="+- 0 52 -177"/>
              <a:gd name="T163" fmla="*/ 52 h 558"/>
              <a:gd name="T164" fmla="+- 0 14979 14836"/>
              <a:gd name="T165" fmla="*/ T164 w 462"/>
              <a:gd name="T166" fmla="+- 0 23 -177"/>
              <a:gd name="T167" fmla="*/ 23 h 558"/>
              <a:gd name="T168" fmla="+- 0 15126 14836"/>
              <a:gd name="T169" fmla="*/ T168 w 462"/>
              <a:gd name="T170" fmla="+- 0 25 -177"/>
              <a:gd name="T171" fmla="*/ 25 h 558"/>
              <a:gd name="T172" fmla="+- 0 15282 14836"/>
              <a:gd name="T173" fmla="*/ T172 w 462"/>
              <a:gd name="T174" fmla="+- 0 91 -177"/>
              <a:gd name="T175" fmla="*/ 91 h 558"/>
              <a:gd name="T176" fmla="+- 0 15264 14836"/>
              <a:gd name="T177" fmla="*/ T176 w 462"/>
              <a:gd name="T178" fmla="+- 0 177 -177"/>
              <a:gd name="T179" fmla="*/ 177 h 558"/>
              <a:gd name="T180" fmla="+- 0 15123 14836"/>
              <a:gd name="T181" fmla="*/ T180 w 462"/>
              <a:gd name="T182" fmla="+- 0 272 -177"/>
              <a:gd name="T183" fmla="*/ 272 h 558"/>
              <a:gd name="T184" fmla="+- 0 15059 14836"/>
              <a:gd name="T185" fmla="*/ T184 w 462"/>
              <a:gd name="T186" fmla="+- 0 316 -177"/>
              <a:gd name="T187" fmla="*/ 316 h 558"/>
              <a:gd name="T188" fmla="+- 0 15225 14836"/>
              <a:gd name="T189" fmla="*/ T188 w 462"/>
              <a:gd name="T190" fmla="+- 0 330 -177"/>
              <a:gd name="T191" fmla="*/ 330 h 558"/>
              <a:gd name="T192" fmla="+- 0 15110 14836"/>
              <a:gd name="T193" fmla="*/ T192 w 462"/>
              <a:gd name="T194" fmla="+- 0 368 -177"/>
              <a:gd name="T195" fmla="*/ 368 h 558"/>
              <a:gd name="T196" fmla="+- 0 15126 14836"/>
              <a:gd name="T197" fmla="*/ T196 w 462"/>
              <a:gd name="T198" fmla="+- 0 161 -177"/>
              <a:gd name="T199" fmla="*/ 161 h 558"/>
              <a:gd name="T200" fmla="+- 0 15091 14836"/>
              <a:gd name="T201" fmla="*/ T200 w 462"/>
              <a:gd name="T202" fmla="+- 0 137 -177"/>
              <a:gd name="T203" fmla="*/ 137 h 558"/>
              <a:gd name="T204" fmla="+- 0 15088 14836"/>
              <a:gd name="T205" fmla="*/ T204 w 462"/>
              <a:gd name="T206" fmla="+- 0 84 -177"/>
              <a:gd name="T207" fmla="*/ 84 h 558"/>
              <a:gd name="T208" fmla="+- 0 15140 14836"/>
              <a:gd name="T209" fmla="*/ T208 w 462"/>
              <a:gd name="T210" fmla="+- 0 97 -177"/>
              <a:gd name="T211" fmla="*/ 97 h 558"/>
              <a:gd name="T212" fmla="+- 0 15136 14836"/>
              <a:gd name="T213" fmla="*/ T212 w 462"/>
              <a:gd name="T214" fmla="+- 0 130 -177"/>
              <a:gd name="T215" fmla="*/ 130 h 558"/>
              <a:gd name="T216" fmla="+- 0 15126 14836"/>
              <a:gd name="T217" fmla="*/ T216 w 462"/>
              <a:gd name="T218" fmla="+- 0 161 -177"/>
              <a:gd name="T219" fmla="*/ 161 h 558"/>
              <a:gd name="T220" fmla="+- 0 15060 14836"/>
              <a:gd name="T221" fmla="*/ T220 w 462"/>
              <a:gd name="T222" fmla="+- 0 321 -177"/>
              <a:gd name="T223" fmla="*/ 321 h 558"/>
              <a:gd name="T224" fmla="+- 0 15192 14836"/>
              <a:gd name="T225" fmla="*/ T224 w 462"/>
              <a:gd name="T226" fmla="+- 0 307 -177"/>
              <a:gd name="T227" fmla="*/ 307 h 558"/>
              <a:gd name="T228" fmla="+- 0 15159 14836"/>
              <a:gd name="T229" fmla="*/ T228 w 462"/>
              <a:gd name="T230" fmla="+- 0 284 -177"/>
              <a:gd name="T231" fmla="*/ 284 h 558"/>
              <a:gd name="T232" fmla="+- 0 15191 14836"/>
              <a:gd name="T233" fmla="*/ T232 w 462"/>
              <a:gd name="T234" fmla="+- 0 283 -177"/>
              <a:gd name="T235" fmla="*/ 283 h 558"/>
              <a:gd name="T236" fmla="+- 0 15228 14836"/>
              <a:gd name="T237" fmla="*/ T236 w 462"/>
              <a:gd name="T238" fmla="+- 0 309 -177"/>
              <a:gd name="T239" fmla="*/ 309 h 55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</a:cxnLst>
            <a:rect l="0" t="0" r="r" b="b"/>
            <a:pathLst>
              <a:path w="462" h="558">
                <a:moveTo>
                  <a:pt x="218" y="402"/>
                </a:moveTo>
                <a:lnTo>
                  <a:pt x="166" y="375"/>
                </a:lnTo>
                <a:lnTo>
                  <a:pt x="19" y="300"/>
                </a:lnTo>
                <a:lnTo>
                  <a:pt x="9" y="293"/>
                </a:lnTo>
                <a:lnTo>
                  <a:pt x="2" y="284"/>
                </a:lnTo>
                <a:lnTo>
                  <a:pt x="0" y="274"/>
                </a:lnTo>
                <a:lnTo>
                  <a:pt x="0" y="272"/>
                </a:lnTo>
                <a:lnTo>
                  <a:pt x="9" y="248"/>
                </a:lnTo>
                <a:lnTo>
                  <a:pt x="28" y="217"/>
                </a:lnTo>
                <a:lnTo>
                  <a:pt x="50" y="187"/>
                </a:lnTo>
                <a:lnTo>
                  <a:pt x="69" y="164"/>
                </a:lnTo>
                <a:lnTo>
                  <a:pt x="138" y="84"/>
                </a:lnTo>
                <a:lnTo>
                  <a:pt x="188" y="33"/>
                </a:lnTo>
                <a:lnTo>
                  <a:pt x="225" y="6"/>
                </a:lnTo>
                <a:lnTo>
                  <a:pt x="253" y="0"/>
                </a:lnTo>
                <a:lnTo>
                  <a:pt x="275" y="11"/>
                </a:lnTo>
                <a:lnTo>
                  <a:pt x="291" y="42"/>
                </a:lnTo>
                <a:lnTo>
                  <a:pt x="300" y="92"/>
                </a:lnTo>
                <a:lnTo>
                  <a:pt x="228" y="92"/>
                </a:lnTo>
                <a:lnTo>
                  <a:pt x="221" y="95"/>
                </a:lnTo>
                <a:lnTo>
                  <a:pt x="213" y="101"/>
                </a:lnTo>
                <a:lnTo>
                  <a:pt x="203" y="110"/>
                </a:lnTo>
                <a:lnTo>
                  <a:pt x="192" y="121"/>
                </a:lnTo>
                <a:lnTo>
                  <a:pt x="149" y="164"/>
                </a:lnTo>
                <a:lnTo>
                  <a:pt x="132" y="164"/>
                </a:lnTo>
                <a:lnTo>
                  <a:pt x="121" y="167"/>
                </a:lnTo>
                <a:lnTo>
                  <a:pt x="114" y="175"/>
                </a:lnTo>
                <a:lnTo>
                  <a:pt x="110" y="182"/>
                </a:lnTo>
                <a:lnTo>
                  <a:pt x="108" y="191"/>
                </a:lnTo>
                <a:lnTo>
                  <a:pt x="111" y="202"/>
                </a:lnTo>
                <a:lnTo>
                  <a:pt x="101" y="212"/>
                </a:lnTo>
                <a:lnTo>
                  <a:pt x="92" y="222"/>
                </a:lnTo>
                <a:lnTo>
                  <a:pt x="86" y="227"/>
                </a:lnTo>
                <a:lnTo>
                  <a:pt x="69" y="243"/>
                </a:lnTo>
                <a:lnTo>
                  <a:pt x="55" y="257"/>
                </a:lnTo>
                <a:lnTo>
                  <a:pt x="44" y="268"/>
                </a:lnTo>
                <a:lnTo>
                  <a:pt x="39" y="276"/>
                </a:lnTo>
                <a:lnTo>
                  <a:pt x="38" y="284"/>
                </a:lnTo>
                <a:lnTo>
                  <a:pt x="49" y="291"/>
                </a:lnTo>
                <a:lnTo>
                  <a:pt x="65" y="300"/>
                </a:lnTo>
                <a:lnTo>
                  <a:pt x="103" y="322"/>
                </a:lnTo>
                <a:lnTo>
                  <a:pt x="233" y="393"/>
                </a:lnTo>
                <a:lnTo>
                  <a:pt x="223" y="399"/>
                </a:lnTo>
                <a:lnTo>
                  <a:pt x="218" y="402"/>
                </a:lnTo>
                <a:close/>
                <a:moveTo>
                  <a:pt x="307" y="200"/>
                </a:moveTo>
                <a:lnTo>
                  <a:pt x="292" y="196"/>
                </a:lnTo>
                <a:lnTo>
                  <a:pt x="277" y="192"/>
                </a:lnTo>
                <a:lnTo>
                  <a:pt x="262" y="187"/>
                </a:lnTo>
                <a:lnTo>
                  <a:pt x="246" y="183"/>
                </a:lnTo>
                <a:lnTo>
                  <a:pt x="244" y="164"/>
                </a:lnTo>
                <a:lnTo>
                  <a:pt x="242" y="143"/>
                </a:lnTo>
                <a:lnTo>
                  <a:pt x="239" y="125"/>
                </a:lnTo>
                <a:lnTo>
                  <a:pt x="238" y="112"/>
                </a:lnTo>
                <a:lnTo>
                  <a:pt x="236" y="98"/>
                </a:lnTo>
                <a:lnTo>
                  <a:pt x="233" y="93"/>
                </a:lnTo>
                <a:lnTo>
                  <a:pt x="228" y="92"/>
                </a:lnTo>
                <a:lnTo>
                  <a:pt x="300" y="92"/>
                </a:lnTo>
                <a:lnTo>
                  <a:pt x="302" y="102"/>
                </a:lnTo>
                <a:lnTo>
                  <a:pt x="307" y="200"/>
                </a:lnTo>
                <a:close/>
                <a:moveTo>
                  <a:pt x="148" y="165"/>
                </a:moveTo>
                <a:lnTo>
                  <a:pt x="132" y="164"/>
                </a:lnTo>
                <a:lnTo>
                  <a:pt x="149" y="164"/>
                </a:lnTo>
                <a:lnTo>
                  <a:pt x="148" y="165"/>
                </a:lnTo>
                <a:close/>
                <a:moveTo>
                  <a:pt x="261" y="367"/>
                </a:moveTo>
                <a:lnTo>
                  <a:pt x="235" y="358"/>
                </a:lnTo>
                <a:lnTo>
                  <a:pt x="207" y="335"/>
                </a:lnTo>
                <a:lnTo>
                  <a:pt x="180" y="303"/>
                </a:lnTo>
                <a:lnTo>
                  <a:pt x="156" y="270"/>
                </a:lnTo>
                <a:lnTo>
                  <a:pt x="136" y="238"/>
                </a:lnTo>
                <a:lnTo>
                  <a:pt x="122" y="211"/>
                </a:lnTo>
                <a:lnTo>
                  <a:pt x="116" y="192"/>
                </a:lnTo>
                <a:lnTo>
                  <a:pt x="117" y="191"/>
                </a:lnTo>
                <a:lnTo>
                  <a:pt x="121" y="178"/>
                </a:lnTo>
                <a:lnTo>
                  <a:pt x="134" y="172"/>
                </a:lnTo>
                <a:lnTo>
                  <a:pt x="155" y="172"/>
                </a:lnTo>
                <a:lnTo>
                  <a:pt x="226" y="185"/>
                </a:lnTo>
                <a:lnTo>
                  <a:pt x="279" y="199"/>
                </a:lnTo>
                <a:lnTo>
                  <a:pt x="142" y="199"/>
                </a:lnTo>
                <a:lnTo>
                  <a:pt x="141" y="199"/>
                </a:lnTo>
                <a:lnTo>
                  <a:pt x="141" y="202"/>
                </a:lnTo>
                <a:lnTo>
                  <a:pt x="155" y="235"/>
                </a:lnTo>
                <a:lnTo>
                  <a:pt x="180" y="274"/>
                </a:lnTo>
                <a:lnTo>
                  <a:pt x="208" y="310"/>
                </a:lnTo>
                <a:lnTo>
                  <a:pt x="229" y="331"/>
                </a:lnTo>
                <a:lnTo>
                  <a:pt x="240" y="338"/>
                </a:lnTo>
                <a:lnTo>
                  <a:pt x="249" y="338"/>
                </a:lnTo>
                <a:lnTo>
                  <a:pt x="290" y="338"/>
                </a:lnTo>
                <a:lnTo>
                  <a:pt x="282" y="357"/>
                </a:lnTo>
                <a:lnTo>
                  <a:pt x="261" y="367"/>
                </a:lnTo>
                <a:close/>
                <a:moveTo>
                  <a:pt x="172" y="558"/>
                </a:moveTo>
                <a:lnTo>
                  <a:pt x="171" y="558"/>
                </a:lnTo>
                <a:lnTo>
                  <a:pt x="169" y="558"/>
                </a:lnTo>
                <a:lnTo>
                  <a:pt x="161" y="557"/>
                </a:lnTo>
                <a:lnTo>
                  <a:pt x="155" y="556"/>
                </a:lnTo>
                <a:lnTo>
                  <a:pt x="148" y="554"/>
                </a:lnTo>
                <a:lnTo>
                  <a:pt x="133" y="548"/>
                </a:lnTo>
                <a:lnTo>
                  <a:pt x="124" y="539"/>
                </a:lnTo>
                <a:lnTo>
                  <a:pt x="119" y="528"/>
                </a:lnTo>
                <a:lnTo>
                  <a:pt x="118" y="517"/>
                </a:lnTo>
                <a:lnTo>
                  <a:pt x="119" y="509"/>
                </a:lnTo>
                <a:lnTo>
                  <a:pt x="122" y="501"/>
                </a:lnTo>
                <a:lnTo>
                  <a:pt x="126" y="494"/>
                </a:lnTo>
                <a:lnTo>
                  <a:pt x="127" y="493"/>
                </a:lnTo>
                <a:lnTo>
                  <a:pt x="127" y="492"/>
                </a:lnTo>
                <a:lnTo>
                  <a:pt x="128" y="490"/>
                </a:lnTo>
                <a:lnTo>
                  <a:pt x="181" y="437"/>
                </a:lnTo>
                <a:lnTo>
                  <a:pt x="250" y="390"/>
                </a:lnTo>
                <a:lnTo>
                  <a:pt x="319" y="348"/>
                </a:lnTo>
                <a:lnTo>
                  <a:pt x="366" y="313"/>
                </a:lnTo>
                <a:lnTo>
                  <a:pt x="370" y="307"/>
                </a:lnTo>
                <a:lnTo>
                  <a:pt x="367" y="301"/>
                </a:lnTo>
                <a:lnTo>
                  <a:pt x="359" y="294"/>
                </a:lnTo>
                <a:lnTo>
                  <a:pt x="347" y="287"/>
                </a:lnTo>
                <a:lnTo>
                  <a:pt x="338" y="282"/>
                </a:lnTo>
                <a:lnTo>
                  <a:pt x="328" y="277"/>
                </a:lnTo>
                <a:lnTo>
                  <a:pt x="317" y="272"/>
                </a:lnTo>
                <a:lnTo>
                  <a:pt x="292" y="261"/>
                </a:lnTo>
                <a:lnTo>
                  <a:pt x="278" y="255"/>
                </a:lnTo>
                <a:lnTo>
                  <a:pt x="251" y="243"/>
                </a:lnTo>
                <a:lnTo>
                  <a:pt x="217" y="229"/>
                </a:lnTo>
                <a:lnTo>
                  <a:pt x="145" y="200"/>
                </a:lnTo>
                <a:lnTo>
                  <a:pt x="143" y="200"/>
                </a:lnTo>
                <a:lnTo>
                  <a:pt x="142" y="199"/>
                </a:lnTo>
                <a:lnTo>
                  <a:pt x="279" y="199"/>
                </a:lnTo>
                <a:lnTo>
                  <a:pt x="290" y="202"/>
                </a:lnTo>
                <a:lnTo>
                  <a:pt x="343" y="219"/>
                </a:lnTo>
                <a:lnTo>
                  <a:pt x="381" y="232"/>
                </a:lnTo>
                <a:lnTo>
                  <a:pt x="446" y="268"/>
                </a:lnTo>
                <a:lnTo>
                  <a:pt x="461" y="303"/>
                </a:lnTo>
                <a:lnTo>
                  <a:pt x="448" y="334"/>
                </a:lnTo>
                <a:lnTo>
                  <a:pt x="428" y="354"/>
                </a:lnTo>
                <a:lnTo>
                  <a:pt x="394" y="379"/>
                </a:lnTo>
                <a:lnTo>
                  <a:pt x="343" y="412"/>
                </a:lnTo>
                <a:lnTo>
                  <a:pt x="287" y="449"/>
                </a:lnTo>
                <a:lnTo>
                  <a:pt x="236" y="483"/>
                </a:lnTo>
                <a:lnTo>
                  <a:pt x="229" y="488"/>
                </a:lnTo>
                <a:lnTo>
                  <a:pt x="223" y="493"/>
                </a:lnTo>
                <a:lnTo>
                  <a:pt x="217" y="498"/>
                </a:lnTo>
                <a:lnTo>
                  <a:pt x="393" y="498"/>
                </a:lnTo>
                <a:lnTo>
                  <a:pt x="389" y="507"/>
                </a:lnTo>
                <a:lnTo>
                  <a:pt x="369" y="519"/>
                </a:lnTo>
                <a:lnTo>
                  <a:pt x="330" y="532"/>
                </a:lnTo>
                <a:lnTo>
                  <a:pt x="274" y="545"/>
                </a:lnTo>
                <a:lnTo>
                  <a:pt x="217" y="555"/>
                </a:lnTo>
                <a:lnTo>
                  <a:pt x="172" y="558"/>
                </a:lnTo>
                <a:close/>
                <a:moveTo>
                  <a:pt x="290" y="338"/>
                </a:moveTo>
                <a:lnTo>
                  <a:pt x="249" y="338"/>
                </a:lnTo>
                <a:lnTo>
                  <a:pt x="254" y="331"/>
                </a:lnTo>
                <a:lnTo>
                  <a:pt x="255" y="314"/>
                </a:lnTo>
                <a:lnTo>
                  <a:pt x="255" y="310"/>
                </a:lnTo>
                <a:lnTo>
                  <a:pt x="254" y="291"/>
                </a:lnTo>
                <a:lnTo>
                  <a:pt x="252" y="261"/>
                </a:lnTo>
                <a:lnTo>
                  <a:pt x="251" y="251"/>
                </a:lnTo>
                <a:lnTo>
                  <a:pt x="279" y="262"/>
                </a:lnTo>
                <a:lnTo>
                  <a:pt x="304" y="274"/>
                </a:lnTo>
                <a:lnTo>
                  <a:pt x="303" y="285"/>
                </a:lnTo>
                <a:lnTo>
                  <a:pt x="302" y="296"/>
                </a:lnTo>
                <a:lnTo>
                  <a:pt x="300" y="307"/>
                </a:lnTo>
                <a:lnTo>
                  <a:pt x="297" y="322"/>
                </a:lnTo>
                <a:lnTo>
                  <a:pt x="296" y="324"/>
                </a:lnTo>
                <a:lnTo>
                  <a:pt x="290" y="338"/>
                </a:lnTo>
                <a:close/>
                <a:moveTo>
                  <a:pt x="393" y="498"/>
                </a:moveTo>
                <a:lnTo>
                  <a:pt x="217" y="498"/>
                </a:lnTo>
                <a:lnTo>
                  <a:pt x="224" y="498"/>
                </a:lnTo>
                <a:lnTo>
                  <a:pt x="357" y="489"/>
                </a:lnTo>
                <a:lnTo>
                  <a:pt x="359" y="487"/>
                </a:lnTo>
                <a:lnTo>
                  <a:pt x="356" y="484"/>
                </a:lnTo>
                <a:lnTo>
                  <a:pt x="349" y="479"/>
                </a:lnTo>
                <a:lnTo>
                  <a:pt x="338" y="471"/>
                </a:lnTo>
                <a:lnTo>
                  <a:pt x="323" y="461"/>
                </a:lnTo>
                <a:lnTo>
                  <a:pt x="301" y="447"/>
                </a:lnTo>
                <a:lnTo>
                  <a:pt x="316" y="438"/>
                </a:lnTo>
                <a:lnTo>
                  <a:pt x="355" y="460"/>
                </a:lnTo>
                <a:lnTo>
                  <a:pt x="373" y="471"/>
                </a:lnTo>
                <a:lnTo>
                  <a:pt x="384" y="478"/>
                </a:lnTo>
                <a:lnTo>
                  <a:pt x="392" y="486"/>
                </a:lnTo>
                <a:lnTo>
                  <a:pt x="395" y="495"/>
                </a:lnTo>
                <a:lnTo>
                  <a:pt x="393" y="498"/>
                </a:lnTo>
                <a:close/>
              </a:path>
            </a:pathLst>
          </a:custGeom>
          <a:solidFill>
            <a:srgbClr val="EFA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3E71F986-5D50-B79C-6589-CD8C8CD49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25708"/>
            <a:ext cx="11376025" cy="93831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enter title here</a:t>
            </a:r>
            <a:endParaRPr lang="en-GB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5E0576D-2538-13B4-37E1-FBF80A84A9B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07988" y="1340104"/>
            <a:ext cx="11376023" cy="3324949"/>
          </a:xfrm>
        </p:spPr>
        <p:txBody>
          <a:bodyPr>
            <a:spAutoFit/>
          </a:bodyPr>
          <a:lstStyle>
            <a:lvl1pPr>
              <a:defRPr/>
            </a:lvl1pPr>
            <a:lvl2pPr marL="575858" indent="-287925">
              <a:defRPr/>
            </a:lvl2pPr>
          </a:lstStyle>
          <a:p>
            <a:pPr lvl="0"/>
            <a:r>
              <a:rPr lang="en-US"/>
              <a:t>Click to add text here. </a:t>
            </a:r>
            <a:br>
              <a:rPr lang="en-US"/>
            </a:br>
            <a:r>
              <a:rPr lang="en-US"/>
              <a:t>When pasting copy from other slides, be sure to right-click and choose ‘Keep text only’. </a:t>
            </a:r>
            <a:br>
              <a:rPr lang="en-US"/>
            </a:br>
            <a:r>
              <a:rPr lang="en-US"/>
              <a:t>To increase bullet level, select your text and press Tab.</a:t>
            </a:r>
            <a:br>
              <a:rPr lang="en-US"/>
            </a:br>
            <a:r>
              <a:rPr lang="en-US"/>
              <a:t>To decrease bullet level, select your bullet text and press Shift + Tab.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DEE4DD-B15A-F540-BD36-1931DA92DDBB}"/>
              </a:ext>
            </a:extLst>
          </p:cNvPr>
          <p:cNvSpPr/>
          <p:nvPr userDrawn="1"/>
        </p:nvSpPr>
        <p:spPr>
          <a:xfrm>
            <a:off x="1" y="6204914"/>
            <a:ext cx="12191999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spcAft>
                <a:spcPts val="600"/>
              </a:spcAft>
            </a:pPr>
            <a:endParaRPr lang="en-GB" err="1"/>
          </a:p>
        </p:txBody>
      </p:sp>
    </p:spTree>
    <p:extLst>
      <p:ext uri="{BB962C8B-B14F-4D97-AF65-F5344CB8AC3E}">
        <p14:creationId xmlns:p14="http://schemas.microsoft.com/office/powerpoint/2010/main" val="104509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No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48B27A-10B7-4200-88E7-16263562F97B}"/>
              </a:ext>
            </a:extLst>
          </p:cNvPr>
          <p:cNvSpPr txBox="1"/>
          <p:nvPr userDrawn="1"/>
        </p:nvSpPr>
        <p:spPr>
          <a:xfrm>
            <a:off x="419100" y="4864100"/>
            <a:ext cx="9156700" cy="1028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5">
                <a:solidFill>
                  <a:schemeClr val="tx1"/>
                </a:solidFill>
                <a:latin typeface="+mn-lt"/>
                <a:cs typeface="Arial"/>
              </a:rPr>
              <a:t>Confidentiality</a:t>
            </a:r>
            <a:r>
              <a:rPr lang="en-US" sz="1200" b="1" spc="-10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lang="en-US" sz="1200" b="1" spc="-5">
                <a:solidFill>
                  <a:schemeClr val="tx1"/>
                </a:solidFill>
                <a:latin typeface="+mn-lt"/>
                <a:cs typeface="Arial"/>
              </a:rPr>
              <a:t>Notice</a:t>
            </a:r>
            <a:endParaRPr lang="en-US" sz="1200">
              <a:solidFill>
                <a:schemeClr val="tx1"/>
              </a:solidFill>
              <a:latin typeface="+mn-lt"/>
              <a:cs typeface="Arial"/>
            </a:endParaRPr>
          </a:p>
          <a:p>
            <a:pPr marL="26670" marR="5080">
              <a:lnSpc>
                <a:spcPct val="100000"/>
              </a:lnSpc>
              <a:spcBef>
                <a:spcPts val="780"/>
              </a:spcBef>
            </a:pPr>
            <a:r>
              <a:rPr lang="en-US" sz="1200" spc="5">
                <a:solidFill>
                  <a:schemeClr val="tx1"/>
                </a:solidFill>
                <a:latin typeface="+mn-lt"/>
                <a:cs typeface="Arial"/>
              </a:rPr>
              <a:t>This </a:t>
            </a:r>
            <a:r>
              <a:rPr lang="en-US" sz="1200">
                <a:solidFill>
                  <a:schemeClr val="tx1"/>
                </a:solidFill>
                <a:latin typeface="+mn-lt"/>
                <a:cs typeface="Arial"/>
              </a:rPr>
              <a:t>file is </a:t>
            </a:r>
            <a:r>
              <a:rPr lang="en-US" sz="1200" spc="5">
                <a:solidFill>
                  <a:schemeClr val="tx1"/>
                </a:solidFill>
                <a:latin typeface="+mn-lt"/>
                <a:cs typeface="Arial"/>
              </a:rPr>
              <a:t>private </a:t>
            </a:r>
            <a:r>
              <a:rPr lang="en-US" sz="1200" spc="10">
                <a:solidFill>
                  <a:schemeClr val="tx1"/>
                </a:solidFill>
                <a:latin typeface="+mn-lt"/>
                <a:cs typeface="Arial"/>
              </a:rPr>
              <a:t>and may contain confidential and proprietary information. </a:t>
            </a:r>
            <a:r>
              <a:rPr lang="en-US" sz="1200">
                <a:solidFill>
                  <a:schemeClr val="tx1"/>
                </a:solidFill>
                <a:latin typeface="+mn-lt"/>
                <a:cs typeface="Arial"/>
              </a:rPr>
              <a:t>If </a:t>
            </a:r>
            <a:r>
              <a:rPr lang="en-US" sz="1200" spc="10">
                <a:solidFill>
                  <a:schemeClr val="tx1"/>
                </a:solidFill>
                <a:latin typeface="+mn-lt"/>
                <a:cs typeface="Arial"/>
              </a:rPr>
              <a:t>you have received </a:t>
            </a:r>
            <a:r>
              <a:rPr lang="en-US" sz="1200" spc="5">
                <a:solidFill>
                  <a:schemeClr val="tx1"/>
                </a:solidFill>
                <a:latin typeface="+mn-lt"/>
                <a:cs typeface="Arial"/>
              </a:rPr>
              <a:t>this </a:t>
            </a:r>
            <a:r>
              <a:rPr lang="en-US" sz="1200">
                <a:solidFill>
                  <a:schemeClr val="tx1"/>
                </a:solidFill>
                <a:latin typeface="+mn-lt"/>
                <a:cs typeface="Arial"/>
              </a:rPr>
              <a:t>file in </a:t>
            </a:r>
            <a:r>
              <a:rPr lang="en-US" sz="1200" spc="10">
                <a:solidFill>
                  <a:schemeClr val="tx1"/>
                </a:solidFill>
                <a:latin typeface="+mn-lt"/>
                <a:cs typeface="Arial"/>
              </a:rPr>
              <a:t>error, please </a:t>
            </a:r>
            <a:r>
              <a:rPr lang="en-US" sz="1200" spc="5">
                <a:solidFill>
                  <a:schemeClr val="tx1"/>
                </a:solidFill>
                <a:latin typeface="+mn-lt"/>
                <a:cs typeface="Arial"/>
              </a:rPr>
              <a:t>notify us </a:t>
            </a:r>
            <a:r>
              <a:rPr lang="en-US" sz="1200" spc="10">
                <a:solidFill>
                  <a:schemeClr val="tx1"/>
                </a:solidFill>
                <a:latin typeface="+mn-lt"/>
                <a:cs typeface="Arial"/>
              </a:rPr>
              <a:t>and remove  </a:t>
            </a:r>
            <a:r>
              <a:rPr lang="en-US" sz="1200">
                <a:solidFill>
                  <a:schemeClr val="tx1"/>
                </a:solidFill>
                <a:latin typeface="+mn-lt"/>
                <a:cs typeface="Arial"/>
              </a:rPr>
              <a:t>it </a:t>
            </a:r>
            <a:r>
              <a:rPr lang="en-US" sz="1200" spc="5">
                <a:solidFill>
                  <a:schemeClr val="tx1"/>
                </a:solidFill>
                <a:latin typeface="+mn-lt"/>
                <a:cs typeface="Arial"/>
              </a:rPr>
              <a:t>from </a:t>
            </a:r>
            <a:r>
              <a:rPr lang="en-US" sz="1200" spc="10">
                <a:solidFill>
                  <a:schemeClr val="tx1"/>
                </a:solidFill>
                <a:latin typeface="+mn-lt"/>
                <a:cs typeface="Arial"/>
              </a:rPr>
              <a:t>your system and </a:t>
            </a:r>
            <a:r>
              <a:rPr lang="en-US" sz="1200" spc="5">
                <a:solidFill>
                  <a:schemeClr val="tx1"/>
                </a:solidFill>
                <a:latin typeface="+mn-lt"/>
                <a:cs typeface="Arial"/>
              </a:rPr>
              <a:t>note that </a:t>
            </a:r>
            <a:r>
              <a:rPr lang="en-US" sz="1200" spc="10">
                <a:solidFill>
                  <a:schemeClr val="tx1"/>
                </a:solidFill>
                <a:latin typeface="+mn-lt"/>
                <a:cs typeface="Arial"/>
              </a:rPr>
              <a:t>you must not copy, </a:t>
            </a:r>
            <a:r>
              <a:rPr lang="en-US" sz="1200" spc="5">
                <a:solidFill>
                  <a:schemeClr val="tx1"/>
                </a:solidFill>
                <a:latin typeface="+mn-lt"/>
                <a:cs typeface="Arial"/>
              </a:rPr>
              <a:t>distribute or take </a:t>
            </a:r>
            <a:r>
              <a:rPr lang="en-US" sz="1200" spc="10">
                <a:solidFill>
                  <a:schemeClr val="tx1"/>
                </a:solidFill>
                <a:latin typeface="+mn-lt"/>
                <a:cs typeface="Arial"/>
              </a:rPr>
              <a:t>any </a:t>
            </a:r>
            <a:r>
              <a:rPr lang="en-US" sz="1200" spc="5">
                <a:solidFill>
                  <a:schemeClr val="tx1"/>
                </a:solidFill>
                <a:latin typeface="+mn-lt"/>
                <a:cs typeface="Arial"/>
              </a:rPr>
              <a:t>action </a:t>
            </a:r>
            <a:r>
              <a:rPr lang="en-US" sz="1200">
                <a:solidFill>
                  <a:schemeClr val="tx1"/>
                </a:solidFill>
                <a:latin typeface="+mn-lt"/>
                <a:cs typeface="Arial"/>
              </a:rPr>
              <a:t>in </a:t>
            </a:r>
            <a:r>
              <a:rPr lang="en-US" sz="1200" spc="10">
                <a:solidFill>
                  <a:schemeClr val="tx1"/>
                </a:solidFill>
                <a:latin typeface="+mn-lt"/>
                <a:cs typeface="Arial"/>
              </a:rPr>
              <a:t>reliance </a:t>
            </a:r>
            <a:r>
              <a:rPr lang="en-US" sz="1200" spc="5">
                <a:solidFill>
                  <a:schemeClr val="tx1"/>
                </a:solidFill>
                <a:latin typeface="+mn-lt"/>
                <a:cs typeface="Arial"/>
              </a:rPr>
              <a:t>on </a:t>
            </a:r>
            <a:r>
              <a:rPr lang="en-US" sz="1200">
                <a:solidFill>
                  <a:schemeClr val="tx1"/>
                </a:solidFill>
                <a:latin typeface="+mn-lt"/>
                <a:cs typeface="Arial"/>
              </a:rPr>
              <a:t>it. </a:t>
            </a:r>
            <a:r>
              <a:rPr lang="en-US" sz="1200" spc="10">
                <a:solidFill>
                  <a:schemeClr val="tx1"/>
                </a:solidFill>
                <a:latin typeface="+mn-lt"/>
                <a:cs typeface="Arial"/>
              </a:rPr>
              <a:t>Any unauthorized use </a:t>
            </a:r>
            <a:r>
              <a:rPr lang="en-US" sz="1200" spc="5">
                <a:solidFill>
                  <a:schemeClr val="tx1"/>
                </a:solidFill>
                <a:latin typeface="+mn-lt"/>
                <a:cs typeface="Arial"/>
              </a:rPr>
              <a:t>or </a:t>
            </a:r>
            <a:r>
              <a:rPr lang="en-US" sz="1200" spc="10">
                <a:solidFill>
                  <a:schemeClr val="tx1"/>
                </a:solidFill>
                <a:latin typeface="+mn-lt"/>
                <a:cs typeface="Arial"/>
              </a:rPr>
              <a:t>disclosure </a:t>
            </a:r>
            <a:r>
              <a:rPr lang="en-US" sz="1200" spc="5">
                <a:solidFill>
                  <a:schemeClr val="tx1"/>
                </a:solidFill>
                <a:latin typeface="+mn-lt"/>
                <a:cs typeface="Arial"/>
              </a:rPr>
              <a:t>of the  </a:t>
            </a:r>
            <a:r>
              <a:rPr lang="en-US" sz="1200" spc="10">
                <a:solidFill>
                  <a:schemeClr val="tx1"/>
                </a:solidFill>
                <a:latin typeface="+mn-lt"/>
                <a:cs typeface="Arial"/>
              </a:rPr>
              <a:t>contents </a:t>
            </a:r>
            <a:r>
              <a:rPr lang="en-US" sz="1200" spc="5">
                <a:solidFill>
                  <a:schemeClr val="tx1"/>
                </a:solidFill>
                <a:latin typeface="+mn-lt"/>
                <a:cs typeface="Arial"/>
              </a:rPr>
              <a:t>of this </a:t>
            </a:r>
            <a:r>
              <a:rPr lang="en-US" sz="1200">
                <a:solidFill>
                  <a:schemeClr val="tx1"/>
                </a:solidFill>
                <a:latin typeface="+mn-lt"/>
                <a:cs typeface="Arial"/>
              </a:rPr>
              <a:t>file is </a:t>
            </a:r>
            <a:r>
              <a:rPr lang="en-US" sz="1200" spc="10">
                <a:solidFill>
                  <a:schemeClr val="tx1"/>
                </a:solidFill>
                <a:latin typeface="+mn-lt"/>
                <a:cs typeface="Arial"/>
              </a:rPr>
              <a:t>not permitted and may </a:t>
            </a:r>
            <a:r>
              <a:rPr lang="en-US" sz="1200" spc="5">
                <a:solidFill>
                  <a:schemeClr val="tx1"/>
                </a:solidFill>
                <a:latin typeface="+mn-lt"/>
                <a:cs typeface="Arial"/>
              </a:rPr>
              <a:t>be </a:t>
            </a:r>
            <a:r>
              <a:rPr lang="en-US" sz="1200" spc="10">
                <a:solidFill>
                  <a:schemeClr val="tx1"/>
                </a:solidFill>
                <a:latin typeface="+mn-lt"/>
                <a:cs typeface="Arial"/>
              </a:rPr>
              <a:t>unlawful. AstraZeneca PLC, </a:t>
            </a:r>
            <a:r>
              <a:rPr lang="en-US" sz="1200">
                <a:solidFill>
                  <a:schemeClr val="tx1"/>
                </a:solidFill>
                <a:latin typeface="+mn-lt"/>
                <a:cs typeface="Arial"/>
              </a:rPr>
              <a:t>1 </a:t>
            </a:r>
            <a:r>
              <a:rPr lang="en-US" sz="1200" spc="10">
                <a:solidFill>
                  <a:schemeClr val="tx1"/>
                </a:solidFill>
                <a:latin typeface="+mn-lt"/>
                <a:cs typeface="Arial"/>
              </a:rPr>
              <a:t>Francis Crick Avenue, Cambridge Biomedical </a:t>
            </a:r>
            <a:r>
              <a:rPr lang="en-US" sz="1200" spc="15">
                <a:solidFill>
                  <a:schemeClr val="tx1"/>
                </a:solidFill>
                <a:latin typeface="+mn-lt"/>
                <a:cs typeface="Arial"/>
              </a:rPr>
              <a:t>Campus,  </a:t>
            </a:r>
            <a:r>
              <a:rPr lang="en-US" sz="1200" spc="10">
                <a:solidFill>
                  <a:schemeClr val="tx1"/>
                </a:solidFill>
                <a:latin typeface="+mn-lt"/>
                <a:cs typeface="Arial"/>
              </a:rPr>
              <a:t>Cambridge, CB2 0AA, UK, </a:t>
            </a:r>
            <a:r>
              <a:rPr lang="en-US" sz="1200" spc="5">
                <a:solidFill>
                  <a:schemeClr val="tx1"/>
                </a:solidFill>
                <a:latin typeface="+mn-lt"/>
                <a:cs typeface="Arial"/>
              </a:rPr>
              <a:t>T: </a:t>
            </a:r>
            <a:r>
              <a:rPr lang="en-US" sz="1200" spc="10">
                <a:solidFill>
                  <a:schemeClr val="tx1"/>
                </a:solidFill>
                <a:latin typeface="+mn-lt"/>
                <a:cs typeface="Arial"/>
              </a:rPr>
              <a:t>+44(0)203 749 5000,</a:t>
            </a:r>
            <a:r>
              <a:rPr lang="en-US" sz="1200" spc="85">
                <a:solidFill>
                  <a:schemeClr val="tx1"/>
                </a:solidFill>
                <a:latin typeface="+mn-lt"/>
                <a:cs typeface="Arial"/>
              </a:rPr>
              <a:t> </a:t>
            </a:r>
            <a:r>
              <a:rPr lang="en-US" sz="1200" u="none" spc="10">
                <a:solidFill>
                  <a:schemeClr val="tx1"/>
                </a:solidFill>
                <a:latin typeface="+mn-lt"/>
                <a:cs typeface="Arial"/>
              </a:rPr>
              <a:t>www.astrazeneca.com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750B5-01B2-430D-BF92-6E5CD9338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C10CA0-7F28-40CE-9633-59C6800E7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44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22DA5D-EC7E-40C3-8862-3E3748AD6C3A}"/>
              </a:ext>
            </a:extLst>
          </p:cNvPr>
          <p:cNvSpPr txBox="1">
            <a:spLocks/>
          </p:cNvSpPr>
          <p:nvPr userDrawn="1"/>
        </p:nvSpPr>
        <p:spPr>
          <a:xfrm>
            <a:off x="1257304" y="769811"/>
            <a:ext cx="9677394" cy="531837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9600"/>
              <a:t>Do not use layouts</a:t>
            </a:r>
            <a:br>
              <a:rPr lang="en-US" sz="9600"/>
            </a:br>
            <a:r>
              <a:rPr lang="en-US" sz="9600"/>
              <a:t>in this section appearing after this point. </a:t>
            </a:r>
          </a:p>
        </p:txBody>
      </p:sp>
      <p:sp>
        <p:nvSpPr>
          <p:cNvPr id="4" name="DO NOT DELETE (BRANDIN)">
            <a:extLst>
              <a:ext uri="{FF2B5EF4-FFF2-40B4-BE49-F238E27FC236}">
                <a16:creationId xmlns:a16="http://schemas.microsoft.com/office/drawing/2014/main" id="{69877D48-052F-814D-ACE8-304F09202645}"/>
              </a:ext>
            </a:extLst>
          </p:cNvPr>
          <p:cNvSpPr/>
          <p:nvPr userDrawn="1"/>
        </p:nvSpPr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en-US" err="1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967950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6" Type="http://schemas.openxmlformats.org/officeDocument/2006/relationships/tags" Target="../tags/tag12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tags" Target="../tags/tag27.xml"/><Relationship Id="rId5" Type="http://schemas.openxmlformats.org/officeDocument/2006/relationships/slideLayout" Target="../slideLayouts/slideLayout2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3" Type="http://schemas.openxmlformats.org/officeDocument/2006/relationships/slideLayout" Target="../slideLayouts/slideLayout35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36.xml"/><Relationship Id="rId9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tags" Target="../tags/tag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9" Type="http://schemas.openxmlformats.org/officeDocument/2006/relationships/image" Target="../media/image2.sv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52.xml"/><Relationship Id="rId7" Type="http://schemas.openxmlformats.org/officeDocument/2006/relationships/tags" Target="../tags/tag57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9" Type="http://schemas.openxmlformats.org/officeDocument/2006/relationships/image" Target="../media/image2.sv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.png"/><Relationship Id="rId5" Type="http://schemas.openxmlformats.org/officeDocument/2006/relationships/tags" Target="../tags/tag63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59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tags" Target="../tags/tag67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5884D0-6C0A-4957-A521-E7AECDD8A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2"/>
            <a:ext cx="11376025" cy="10074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enter title here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F6B2-FAF9-4D08-B8BD-F2646AEF3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37663" y="6456258"/>
            <a:ext cx="1279358" cy="309145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E024-D0BA-4349-981A-F74D8D612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6258"/>
            <a:ext cx="407988" cy="309145"/>
          </a:xfrm>
          <a:prstGeom prst="rect">
            <a:avLst/>
          </a:prstGeom>
        </p:spPr>
        <p:txBody>
          <a:bodyPr vert="horz" lIns="0" tIns="0" rIns="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611C7859-08D9-4DAD-BB25-DD22F6761BE3}"/>
              </a:ext>
            </a:extLst>
          </p:cNvPr>
          <p:cNvSpPr txBox="1">
            <a:spLocks/>
          </p:cNvSpPr>
          <p:nvPr/>
        </p:nvSpPr>
        <p:spPr>
          <a:xfrm>
            <a:off x="11597151" y="6303999"/>
            <a:ext cx="294812" cy="355098"/>
          </a:xfrm>
          <a:prstGeom prst="rect">
            <a:avLst/>
          </a:pr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45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2547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248C0A-0C4B-4F9E-B86F-C76D98029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7" y="1557338"/>
            <a:ext cx="11376025" cy="463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here. </a:t>
            </a:r>
            <a:br>
              <a:rPr lang="en-US"/>
            </a:br>
            <a:r>
              <a:rPr lang="en-US"/>
              <a:t>When pasting copy from other slides, be sure to use the Paste and Match Formatting shortcut (</a:t>
            </a:r>
            <a:r>
              <a:rPr lang="en-US" err="1"/>
              <a:t>Cmd</a:t>
            </a:r>
            <a:r>
              <a:rPr lang="en-US"/>
              <a:t> + Option + Shift + V).</a:t>
            </a:r>
            <a:br>
              <a:rPr lang="en-US"/>
            </a:br>
            <a:r>
              <a:rPr lang="en-US"/>
              <a:t>To increase bullet level, select your text and press Tab.</a:t>
            </a:r>
            <a:br>
              <a:rPr lang="en-US"/>
            </a:br>
            <a:r>
              <a:rPr lang="en-US"/>
              <a:t>To decrease bullet level, select your bullet text and press Shift + Tab.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2125873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3846" r:id="rId2"/>
    <p:sldLayoutId id="2147483987" r:id="rId3"/>
    <p:sldLayoutId id="2147483840" r:id="rId4"/>
    <p:sldLayoutId id="2147483850" r:id="rId5"/>
    <p:sldLayoutId id="2147483950" r:id="rId6"/>
    <p:sldLayoutId id="2147483849" r:id="rId7"/>
    <p:sldLayoutId id="2147483851" r:id="rId8"/>
    <p:sldLayoutId id="2147483852" r:id="rId9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800" marR="0" indent="-2286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tabLst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152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 userDrawn="1">
          <p15:clr>
            <a:srgbClr val="C35EA4"/>
          </p15:clr>
        </p15:guide>
        <p15:guide id="2" pos="7423" userDrawn="1">
          <p15:clr>
            <a:srgbClr val="C35EA4"/>
          </p15:clr>
        </p15:guide>
        <p15:guide id="3" orient="horz" pos="3906" userDrawn="1">
          <p15:clr>
            <a:srgbClr val="C35EA4"/>
          </p15:clr>
        </p15:guide>
        <p15:guide id="4" orient="horz" pos="255" userDrawn="1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5884D0-6C0A-4957-A521-E7AECDD8A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1638"/>
            <a:ext cx="10972800" cy="914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enter title here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F6B2-FAF9-4D08-B8BD-F2646AEF3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63199" y="6344085"/>
            <a:ext cx="1219199" cy="309145"/>
          </a:xfrm>
          <a:prstGeom prst="rect">
            <a:avLst/>
          </a:prstGeom>
        </p:spPr>
        <p:txBody>
          <a:bodyPr vert="horz" lIns="91440" tIns="45720" rIns="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E024-D0BA-4349-981A-F74D8D612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44085"/>
            <a:ext cx="487680" cy="309145"/>
          </a:xfrm>
          <a:prstGeom prst="rect">
            <a:avLst/>
          </a:prstGeom>
        </p:spPr>
        <p:txBody>
          <a:bodyPr vert="horz" lIns="0" tIns="0" rIns="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248C0A-0C4B-4F9E-B86F-C76D98029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468439"/>
            <a:ext cx="10972800" cy="47361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text here. </a:t>
            </a:r>
            <a:br>
              <a:rPr lang="en-US"/>
            </a:br>
            <a:r>
              <a:rPr lang="en-US"/>
              <a:t>When pasting copy from other slides, be sure to right-click and choose ‘Keep text only’.</a:t>
            </a:r>
            <a:br>
              <a:rPr lang="en-US"/>
            </a:br>
            <a:r>
              <a:rPr lang="en-US"/>
              <a:t>To increase bullet level, select your text and press Tab.</a:t>
            </a:r>
            <a:br>
              <a:rPr lang="en-US"/>
            </a:br>
            <a:r>
              <a:rPr lang="en-US"/>
              <a:t>To decrease bullet level, select your bullet text and press Shift + Tab.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C8D178E0-FA5A-256D-475A-9B5B39508355}"/>
              </a:ext>
            </a:extLst>
          </p:cNvPr>
          <p:cNvSpPr txBox="1">
            <a:spLocks/>
          </p:cNvSpPr>
          <p:nvPr userDrawn="1"/>
        </p:nvSpPr>
        <p:spPr>
          <a:xfrm>
            <a:off x="11704319" y="6321108"/>
            <a:ext cx="294812" cy="355098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45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2547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/>
          </a:p>
        </p:txBody>
      </p:sp>
    </p:spTree>
    <p:custDataLst>
      <p:tags r:id="rId3"/>
    </p:custDataLst>
    <p:extLst>
      <p:ext uri="{BB962C8B-B14F-4D97-AF65-F5344CB8AC3E}">
        <p14:creationId xmlns:p14="http://schemas.microsoft.com/office/powerpoint/2010/main" val="253249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4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800" marR="0" indent="-2304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tabLst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152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E3E3E3"/>
          </p15:clr>
        </p15:guide>
        <p15:guide id="2" pos="7680" userDrawn="1">
          <p15:clr>
            <a:srgbClr val="E3E3E3"/>
          </p15:clr>
        </p15:guide>
        <p15:guide id="3" pos="384" userDrawn="1">
          <p15:clr>
            <a:srgbClr val="E3E3E3"/>
          </p15:clr>
        </p15:guide>
        <p15:guide id="4" pos="768" userDrawn="1">
          <p15:clr>
            <a:srgbClr val="E3E3E3"/>
          </p15:clr>
        </p15:guide>
        <p15:guide id="5" pos="1152" userDrawn="1">
          <p15:clr>
            <a:srgbClr val="E3E3E3"/>
          </p15:clr>
        </p15:guide>
        <p15:guide id="6" pos="1536" userDrawn="1">
          <p15:clr>
            <a:srgbClr val="E3E3E3"/>
          </p15:clr>
        </p15:guide>
        <p15:guide id="7" pos="1920" userDrawn="1">
          <p15:clr>
            <a:srgbClr val="E3E3E3"/>
          </p15:clr>
        </p15:guide>
        <p15:guide id="8" pos="2304" userDrawn="1">
          <p15:clr>
            <a:srgbClr val="E3E3E3"/>
          </p15:clr>
        </p15:guide>
        <p15:guide id="9" pos="2688" userDrawn="1">
          <p15:clr>
            <a:srgbClr val="E3E3E3"/>
          </p15:clr>
        </p15:guide>
        <p15:guide id="10" pos="3072" userDrawn="1">
          <p15:clr>
            <a:srgbClr val="E3E3E3"/>
          </p15:clr>
        </p15:guide>
        <p15:guide id="11" pos="3456" userDrawn="1">
          <p15:clr>
            <a:srgbClr val="E3E3E3"/>
          </p15:clr>
        </p15:guide>
        <p15:guide id="12" pos="3840" userDrawn="1">
          <p15:clr>
            <a:srgbClr val="E3E3E3"/>
          </p15:clr>
        </p15:guide>
        <p15:guide id="13" pos="4224" userDrawn="1">
          <p15:clr>
            <a:srgbClr val="E3E3E3"/>
          </p15:clr>
        </p15:guide>
        <p15:guide id="14" pos="4608" userDrawn="1">
          <p15:clr>
            <a:srgbClr val="E3E3E3"/>
          </p15:clr>
        </p15:guide>
        <p15:guide id="15" pos="4992" userDrawn="1">
          <p15:clr>
            <a:srgbClr val="E3E3E3"/>
          </p15:clr>
        </p15:guide>
        <p15:guide id="16" pos="5376" userDrawn="1">
          <p15:clr>
            <a:srgbClr val="E3E3E3"/>
          </p15:clr>
        </p15:guide>
        <p15:guide id="17" pos="5760" userDrawn="1">
          <p15:clr>
            <a:srgbClr val="E3E3E3"/>
          </p15:clr>
        </p15:guide>
        <p15:guide id="18" pos="6144" userDrawn="1">
          <p15:clr>
            <a:srgbClr val="E3E3E3"/>
          </p15:clr>
        </p15:guide>
        <p15:guide id="19" pos="6528" userDrawn="1">
          <p15:clr>
            <a:srgbClr val="E3E3E3"/>
          </p15:clr>
        </p15:guide>
        <p15:guide id="20" pos="6912" userDrawn="1">
          <p15:clr>
            <a:srgbClr val="E3E3E3"/>
          </p15:clr>
        </p15:guide>
        <p15:guide id="21" pos="7296" userDrawn="1">
          <p15:clr>
            <a:srgbClr val="E3E3E3"/>
          </p15:clr>
        </p15:guide>
        <p15:guide id="22" orient="horz" userDrawn="1">
          <p15:clr>
            <a:srgbClr val="E3E3E3"/>
          </p15:clr>
        </p15:guide>
        <p15:guide id="23" orient="horz" pos="4320" userDrawn="1">
          <p15:clr>
            <a:srgbClr val="E3E3E3"/>
          </p15:clr>
        </p15:guide>
        <p15:guide id="24" orient="horz" pos="253" userDrawn="1">
          <p15:clr>
            <a:srgbClr val="C35EA4"/>
          </p15:clr>
        </p15:guide>
        <p15:guide id="25" orient="horz" pos="3905" userDrawn="1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5884D0-6C0A-4957-A521-E7AECDD8A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1638"/>
            <a:ext cx="10972799" cy="914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enter title here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F6B2-FAF9-4D08-B8BD-F2646AEF3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63200" y="6344085"/>
            <a:ext cx="1219199" cy="309145"/>
          </a:xfrm>
          <a:prstGeom prst="rect">
            <a:avLst/>
          </a:prstGeom>
        </p:spPr>
        <p:txBody>
          <a:bodyPr vert="horz" lIns="91440" tIns="45720" rIns="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E024-D0BA-4349-981A-F74D8D612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44085"/>
            <a:ext cx="487680" cy="309145"/>
          </a:xfrm>
          <a:prstGeom prst="rect">
            <a:avLst/>
          </a:prstGeom>
        </p:spPr>
        <p:txBody>
          <a:bodyPr vert="horz" lIns="0" tIns="0" rIns="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248C0A-0C4B-4F9E-B86F-C76D98029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468438"/>
            <a:ext cx="10972799" cy="4736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add text here. </a:t>
            </a:r>
            <a:br>
              <a:rPr lang="en-US"/>
            </a:br>
            <a:r>
              <a:rPr lang="en-US"/>
              <a:t>When pasting copy from other slides, be sure to right-click and choose ‘Keep text only’.</a:t>
            </a:r>
            <a:br>
              <a:rPr lang="en-US"/>
            </a:br>
            <a:r>
              <a:rPr lang="en-US"/>
              <a:t>To increase bullet level, select your text and press Tab.</a:t>
            </a:r>
            <a:br>
              <a:rPr lang="en-US"/>
            </a:br>
            <a:r>
              <a:rPr lang="en-US"/>
              <a:t>To decrease bullet level, select your bullet text and press Shift + Tab.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65816682-2D7A-900A-8934-80B459110B2F}"/>
              </a:ext>
            </a:extLst>
          </p:cNvPr>
          <p:cNvSpPr txBox="1">
            <a:spLocks/>
          </p:cNvSpPr>
          <p:nvPr userDrawn="1"/>
        </p:nvSpPr>
        <p:spPr>
          <a:xfrm>
            <a:off x="11704319" y="6321108"/>
            <a:ext cx="294812" cy="355098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45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2547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/>
          </a:p>
        </p:txBody>
      </p:sp>
    </p:spTree>
    <p:custDataLst>
      <p:tags r:id="rId3"/>
    </p:custDataLst>
    <p:extLst>
      <p:ext uri="{BB962C8B-B14F-4D97-AF65-F5344CB8AC3E}">
        <p14:creationId xmlns:p14="http://schemas.microsoft.com/office/powerpoint/2010/main" val="3754330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6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800" marR="0" indent="-2304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tabLst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152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E3E3E3"/>
          </p15:clr>
        </p15:guide>
        <p15:guide id="2" pos="7680" userDrawn="1">
          <p15:clr>
            <a:srgbClr val="E3E3E3"/>
          </p15:clr>
        </p15:guide>
        <p15:guide id="3" pos="384" userDrawn="1">
          <p15:clr>
            <a:srgbClr val="E3E3E3"/>
          </p15:clr>
        </p15:guide>
        <p15:guide id="4" pos="768" userDrawn="1">
          <p15:clr>
            <a:srgbClr val="E3E3E3"/>
          </p15:clr>
        </p15:guide>
        <p15:guide id="5" pos="1152" userDrawn="1">
          <p15:clr>
            <a:srgbClr val="E3E3E3"/>
          </p15:clr>
        </p15:guide>
        <p15:guide id="6" pos="1536" userDrawn="1">
          <p15:clr>
            <a:srgbClr val="E3E3E3"/>
          </p15:clr>
        </p15:guide>
        <p15:guide id="7" pos="1920" userDrawn="1">
          <p15:clr>
            <a:srgbClr val="E3E3E3"/>
          </p15:clr>
        </p15:guide>
        <p15:guide id="8" pos="2304" userDrawn="1">
          <p15:clr>
            <a:srgbClr val="E3E3E3"/>
          </p15:clr>
        </p15:guide>
        <p15:guide id="9" pos="2688" userDrawn="1">
          <p15:clr>
            <a:srgbClr val="E3E3E3"/>
          </p15:clr>
        </p15:guide>
        <p15:guide id="10" pos="3072" userDrawn="1">
          <p15:clr>
            <a:srgbClr val="E3E3E3"/>
          </p15:clr>
        </p15:guide>
        <p15:guide id="11" pos="3456" userDrawn="1">
          <p15:clr>
            <a:srgbClr val="E3E3E3"/>
          </p15:clr>
        </p15:guide>
        <p15:guide id="12" pos="3840" userDrawn="1">
          <p15:clr>
            <a:srgbClr val="E3E3E3"/>
          </p15:clr>
        </p15:guide>
        <p15:guide id="13" pos="4224" userDrawn="1">
          <p15:clr>
            <a:srgbClr val="E3E3E3"/>
          </p15:clr>
        </p15:guide>
        <p15:guide id="14" pos="4608" userDrawn="1">
          <p15:clr>
            <a:srgbClr val="E3E3E3"/>
          </p15:clr>
        </p15:guide>
        <p15:guide id="15" pos="4992" userDrawn="1">
          <p15:clr>
            <a:srgbClr val="E3E3E3"/>
          </p15:clr>
        </p15:guide>
        <p15:guide id="16" pos="5376" userDrawn="1">
          <p15:clr>
            <a:srgbClr val="E3E3E3"/>
          </p15:clr>
        </p15:guide>
        <p15:guide id="17" pos="5760" userDrawn="1">
          <p15:clr>
            <a:srgbClr val="E3E3E3"/>
          </p15:clr>
        </p15:guide>
        <p15:guide id="18" pos="6144" userDrawn="1">
          <p15:clr>
            <a:srgbClr val="E3E3E3"/>
          </p15:clr>
        </p15:guide>
        <p15:guide id="19" pos="6528" userDrawn="1">
          <p15:clr>
            <a:srgbClr val="E3E3E3"/>
          </p15:clr>
        </p15:guide>
        <p15:guide id="20" pos="6912" userDrawn="1">
          <p15:clr>
            <a:srgbClr val="E3E3E3"/>
          </p15:clr>
        </p15:guide>
        <p15:guide id="21" pos="7296" userDrawn="1">
          <p15:clr>
            <a:srgbClr val="E3E3E3"/>
          </p15:clr>
        </p15:guide>
        <p15:guide id="22" orient="horz" userDrawn="1">
          <p15:clr>
            <a:srgbClr val="E3E3E3"/>
          </p15:clr>
        </p15:guide>
        <p15:guide id="23" orient="horz" pos="4320" userDrawn="1">
          <p15:clr>
            <a:srgbClr val="E3E3E3"/>
          </p15:clr>
        </p15:guide>
        <p15:guide id="24" orient="horz" pos="253" userDrawn="1">
          <p15:clr>
            <a:srgbClr val="C35EA4"/>
          </p15:clr>
        </p15:guide>
        <p15:guide id="25" orient="horz" pos="3905" userDrawn="1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5884D0-6C0A-4957-A521-E7AECDD8A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91" y="404813"/>
            <a:ext cx="11376025" cy="100743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enter title here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F6B2-FAF9-4D08-B8BD-F2646AEF3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37664" y="6456274"/>
            <a:ext cx="1279358" cy="309143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E024-D0BA-4349-981A-F74D8D612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56274"/>
            <a:ext cx="407988" cy="309143"/>
          </a:xfrm>
          <a:prstGeom prst="rect">
            <a:avLst/>
          </a:prstGeom>
        </p:spPr>
        <p:txBody>
          <a:bodyPr vert="horz" lIns="0" tIns="0" rIns="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611C7859-08D9-4DAD-BB25-DD22F6761BE3}"/>
              </a:ext>
            </a:extLst>
          </p:cNvPr>
          <p:cNvSpPr txBox="1">
            <a:spLocks/>
          </p:cNvSpPr>
          <p:nvPr/>
        </p:nvSpPr>
        <p:spPr>
          <a:xfrm>
            <a:off x="11597152" y="6303998"/>
            <a:ext cx="294812" cy="355095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45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2547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248C0A-0C4B-4F9E-B86F-C76D98029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91" y="1557341"/>
            <a:ext cx="11376025" cy="4643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here. </a:t>
            </a:r>
            <a:br>
              <a:rPr lang="en-US"/>
            </a:br>
            <a:r>
              <a:rPr lang="en-US"/>
              <a:t>When pasting copy from other slides, be sure to right-click and choose ‘Keep text only’. </a:t>
            </a:r>
            <a:br>
              <a:rPr lang="en-US"/>
            </a:br>
            <a:r>
              <a:rPr lang="en-US"/>
              <a:t>To increase bullet level, select your text and press Tab.</a:t>
            </a:r>
            <a:br>
              <a:rPr lang="en-US"/>
            </a:br>
            <a:r>
              <a:rPr lang="en-US"/>
              <a:t>To decrease bullet level, select your bullet text and press Shift + Tab.</a:t>
            </a:r>
          </a:p>
          <a:p>
            <a:pPr marL="575858" marR="0" lvl="1" indent="-287925" algn="l" defTabSz="9141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03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3"/>
    </p:custDataLst>
    <p:extLst>
      <p:ext uri="{BB962C8B-B14F-4D97-AF65-F5344CB8AC3E}">
        <p14:creationId xmlns:p14="http://schemas.microsoft.com/office/powerpoint/2010/main" val="2125873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3" r:id="rId1"/>
  </p:sldLayoutIdLst>
  <p:hf sldNum="0" hdr="0" ftr="0"/>
  <p:txStyles>
    <p:titleStyle>
      <a:lvl1pPr algn="l" defTabSz="914175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40" indent="-228540" algn="l" defTabSz="914175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0743" marR="0" indent="-342818" algn="l" defTabSz="914175" rtl="0" eaLnBrk="1" fontAlgn="auto" latinLnBrk="0" hangingPunct="1">
        <a:lnSpc>
          <a:spcPct val="100000"/>
        </a:lnSpc>
        <a:spcBef>
          <a:spcPts val="0"/>
        </a:spcBef>
        <a:spcAft>
          <a:spcPts val="803"/>
        </a:spcAft>
        <a:buClrTx/>
        <a:buSzPct val="100000"/>
        <a:buFont typeface="Arial" panose="020B0604020202020204" pitchFamily="34" charset="0"/>
        <a:buChar char="•"/>
        <a:tabLst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791805" indent="-215948" algn="l" defTabSz="914175" rtl="0" eaLnBrk="1" latinLnBrk="0" hangingPunct="1">
        <a:lnSpc>
          <a:spcPct val="100000"/>
        </a:lnSpc>
        <a:spcBef>
          <a:spcPts val="0"/>
        </a:spcBef>
        <a:spcAft>
          <a:spcPts val="803"/>
        </a:spcAft>
        <a:buClrTx/>
        <a:buSzPct val="100000"/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971760" indent="-215948" algn="l" defTabSz="914175" rtl="0" eaLnBrk="1" latinLnBrk="0" hangingPunct="1">
        <a:lnSpc>
          <a:spcPct val="100000"/>
        </a:lnSpc>
        <a:spcBef>
          <a:spcPts val="0"/>
        </a:spcBef>
        <a:spcAft>
          <a:spcPts val="803"/>
        </a:spcAft>
        <a:buClrTx/>
        <a:buSzPct val="100000"/>
        <a:buFont typeface="Arial" panose="020B0604020202020204" pitchFamily="34" charset="0"/>
        <a:buChar char="•"/>
        <a:defRPr lang="en-US" sz="2002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187700" indent="-228540" algn="l" defTabSz="914175" rtl="0" eaLnBrk="1" latinLnBrk="0" hangingPunct="1">
        <a:lnSpc>
          <a:spcPct val="100000"/>
        </a:lnSpc>
        <a:spcBef>
          <a:spcPts val="0"/>
        </a:spcBef>
        <a:spcAft>
          <a:spcPts val="803"/>
        </a:spcAft>
        <a:buClrTx/>
        <a:buSzPct val="100000"/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0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3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9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 userDrawn="1">
          <p15:clr>
            <a:srgbClr val="C35EA4"/>
          </p15:clr>
        </p15:guide>
        <p15:guide id="2" pos="7423" userDrawn="1">
          <p15:clr>
            <a:srgbClr val="C35EA4"/>
          </p15:clr>
        </p15:guide>
        <p15:guide id="3" orient="horz" pos="3908" userDrawn="1">
          <p15:clr>
            <a:srgbClr val="C35EA4"/>
          </p15:clr>
        </p15:guide>
        <p15:guide id="4" orient="horz" pos="255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5884D0-6C0A-4957-A521-E7AECDD8A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2"/>
            <a:ext cx="11376025" cy="10074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enter title here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F6B2-FAF9-4D08-B8BD-F2646AEF3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37663" y="6454800"/>
            <a:ext cx="1279358" cy="309145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E024-D0BA-4349-981A-F74D8D612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4800"/>
            <a:ext cx="407987" cy="309145"/>
          </a:xfrm>
          <a:prstGeom prst="rect">
            <a:avLst/>
          </a:prstGeom>
        </p:spPr>
        <p:txBody>
          <a:bodyPr vert="horz" lIns="0" tIns="0" rIns="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611C7859-08D9-4DAD-BB25-DD22F6761BE3}"/>
              </a:ext>
            </a:extLst>
          </p:cNvPr>
          <p:cNvSpPr txBox="1">
            <a:spLocks/>
          </p:cNvSpPr>
          <p:nvPr/>
        </p:nvSpPr>
        <p:spPr>
          <a:xfrm>
            <a:off x="11597151" y="6303999"/>
            <a:ext cx="294812" cy="355098"/>
          </a:xfrm>
          <a:prstGeom prst="rect">
            <a:avLst/>
          </a:pr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45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2547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248C0A-0C4B-4F9E-B86F-C76D98029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7" y="1567813"/>
            <a:ext cx="11376025" cy="463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here. </a:t>
            </a:r>
            <a:br>
              <a:rPr lang="en-US"/>
            </a:br>
            <a:r>
              <a:rPr lang="en-US"/>
              <a:t>When pasting copy from other slides, be sure to use the Paste and Match Formatting shortcut (</a:t>
            </a:r>
            <a:r>
              <a:rPr lang="en-US" err="1"/>
              <a:t>Cmd</a:t>
            </a:r>
            <a:r>
              <a:rPr lang="en-US"/>
              <a:t> + Option + Shift + V).</a:t>
            </a:r>
            <a:br>
              <a:rPr lang="en-US"/>
            </a:br>
            <a:r>
              <a:rPr lang="en-US"/>
              <a:t>To increase bullet level, select your text and press Tab.</a:t>
            </a:r>
            <a:br>
              <a:rPr lang="en-US"/>
            </a:br>
            <a:r>
              <a:rPr lang="en-US"/>
              <a:t>To decrease bullet level, select your bullet text and press Shift + Tab.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6"/>
    </p:custDataLst>
    <p:extLst>
      <p:ext uri="{BB962C8B-B14F-4D97-AF65-F5344CB8AC3E}">
        <p14:creationId xmlns:p14="http://schemas.microsoft.com/office/powerpoint/2010/main" val="253249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4121" r:id="rId2"/>
    <p:sldLayoutId id="2147483904" r:id="rId3"/>
    <p:sldLayoutId id="2147483848" r:id="rId4"/>
    <p:sldLayoutId id="2147484116" r:id="rId5"/>
    <p:sldLayoutId id="2147484114" r:id="rId6"/>
    <p:sldLayoutId id="2147484115" r:id="rId7"/>
    <p:sldLayoutId id="2147483993" r:id="rId8"/>
    <p:sldLayoutId id="2147483994" r:id="rId9"/>
    <p:sldLayoutId id="2147484101" r:id="rId10"/>
    <p:sldLayoutId id="2147484102" r:id="rId11"/>
    <p:sldLayoutId id="2147484103" r:id="rId12"/>
    <p:sldLayoutId id="2147484104" r:id="rId13"/>
    <p:sldLayoutId id="2147483985" r:id="rId14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800" marR="0" indent="-2304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tabLst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152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C35EA4"/>
          </p15:clr>
        </p15:guide>
        <p15:guide id="2" pos="7423">
          <p15:clr>
            <a:srgbClr val="C35EA4"/>
          </p15:clr>
        </p15:guide>
        <p15:guide id="3" orient="horz" pos="3906">
          <p15:clr>
            <a:srgbClr val="C35EA4"/>
          </p15:clr>
        </p15:guide>
        <p15:guide id="4" orient="horz" pos="255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5884D0-6C0A-4957-A521-E7AECDD8A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2"/>
            <a:ext cx="11376025" cy="10074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enter title here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F6B2-FAF9-4D08-B8BD-F2646AEF3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37663" y="6454800"/>
            <a:ext cx="1279358" cy="309145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E024-D0BA-4349-981A-F74D8D612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4800"/>
            <a:ext cx="407987" cy="309145"/>
          </a:xfrm>
          <a:prstGeom prst="rect">
            <a:avLst/>
          </a:prstGeom>
        </p:spPr>
        <p:txBody>
          <a:bodyPr vert="horz" lIns="0" tIns="0" rIns="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611C7859-08D9-4DAD-BB25-DD22F6761BE3}"/>
              </a:ext>
            </a:extLst>
          </p:cNvPr>
          <p:cNvSpPr txBox="1">
            <a:spLocks/>
          </p:cNvSpPr>
          <p:nvPr/>
        </p:nvSpPr>
        <p:spPr>
          <a:xfrm>
            <a:off x="11597151" y="6303999"/>
            <a:ext cx="294812" cy="355098"/>
          </a:xfrm>
          <a:prstGeom prst="rect">
            <a:avLst/>
          </a:pr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45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2547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248C0A-0C4B-4F9E-B86F-C76D98029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7" y="1567813"/>
            <a:ext cx="11376025" cy="463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here. </a:t>
            </a:r>
            <a:br>
              <a:rPr lang="en-US"/>
            </a:br>
            <a:r>
              <a:rPr lang="en-US"/>
              <a:t>When pasting copy from other slides, be sure to use the Paste and Match Formatting shortcut (</a:t>
            </a:r>
            <a:r>
              <a:rPr lang="en-US" err="1"/>
              <a:t>Cmd</a:t>
            </a:r>
            <a:r>
              <a:rPr lang="en-US"/>
              <a:t> + Option + Shift + V).</a:t>
            </a:r>
            <a:br>
              <a:rPr lang="en-US"/>
            </a:br>
            <a:r>
              <a:rPr lang="en-US"/>
              <a:t>To increase bullet level, select your text and press Tab.</a:t>
            </a:r>
            <a:br>
              <a:rPr lang="en-US"/>
            </a:br>
            <a:r>
              <a:rPr lang="en-US"/>
              <a:t>To decrease bullet level, select your bullet text and press Shift + Tab.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39123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105" r:id="rId2"/>
    <p:sldLayoutId id="2147484092" r:id="rId3"/>
    <p:sldLayoutId id="2147484093" r:id="rId4"/>
    <p:sldLayoutId id="2147484094" r:id="rId5"/>
    <p:sldLayoutId id="2147484095" r:id="rId6"/>
    <p:sldLayoutId id="2147484096" r:id="rId7"/>
    <p:sldLayoutId id="2147484097" r:id="rId8"/>
    <p:sldLayoutId id="2147484100" r:id="rId9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800" marR="0" indent="-2304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tabLst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152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C35EA4"/>
          </p15:clr>
        </p15:guide>
        <p15:guide id="2" pos="7423">
          <p15:clr>
            <a:srgbClr val="C35EA4"/>
          </p15:clr>
        </p15:guide>
        <p15:guide id="3" orient="horz" pos="3906">
          <p15:clr>
            <a:srgbClr val="C35EA4"/>
          </p15:clr>
        </p15:guide>
        <p15:guide id="4" orient="horz" pos="255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5884D0-6C0A-4957-A521-E7AECDD8A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2"/>
            <a:ext cx="11376025" cy="10074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enter title here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F6B2-FAF9-4D08-B8BD-F2646AEF3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37663" y="6454800"/>
            <a:ext cx="1279358" cy="309145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E024-D0BA-4349-981A-F74D8D612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4800"/>
            <a:ext cx="407988" cy="309145"/>
          </a:xfrm>
          <a:prstGeom prst="rect">
            <a:avLst/>
          </a:prstGeom>
        </p:spPr>
        <p:txBody>
          <a:bodyPr vert="horz" lIns="0" tIns="0" rIns="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611C7859-08D9-4DAD-BB25-DD22F6761BE3}"/>
              </a:ext>
            </a:extLst>
          </p:cNvPr>
          <p:cNvSpPr txBox="1">
            <a:spLocks/>
          </p:cNvSpPr>
          <p:nvPr/>
        </p:nvSpPr>
        <p:spPr>
          <a:xfrm>
            <a:off x="11597151" y="6303999"/>
            <a:ext cx="294812" cy="355098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45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2547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248C0A-0C4B-4F9E-B86F-C76D98029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7" y="1567813"/>
            <a:ext cx="11376025" cy="463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here. </a:t>
            </a:r>
            <a:br>
              <a:rPr lang="en-US"/>
            </a:br>
            <a:r>
              <a:rPr lang="en-US"/>
              <a:t>When pasting copy from other slides, be sure to use the Paste and Match Formatting shortcut (</a:t>
            </a:r>
            <a:r>
              <a:rPr lang="en-US" err="1"/>
              <a:t>Cmd</a:t>
            </a:r>
            <a:r>
              <a:rPr lang="en-US"/>
              <a:t> + Option + Shift + V).</a:t>
            </a:r>
            <a:br>
              <a:rPr lang="en-US"/>
            </a:br>
            <a:r>
              <a:rPr lang="en-US"/>
              <a:t>To increase bullet level, select your text and press Tab.</a:t>
            </a:r>
            <a:br>
              <a:rPr lang="en-US"/>
            </a:br>
            <a:r>
              <a:rPr lang="en-US"/>
              <a:t>To decrease bullet level, select your bullet text and press Shift + Tab.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8"/>
    </p:custDataLst>
    <p:extLst>
      <p:ext uri="{BB962C8B-B14F-4D97-AF65-F5344CB8AC3E}">
        <p14:creationId xmlns:p14="http://schemas.microsoft.com/office/powerpoint/2010/main" val="3754330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50" r:id="rId3"/>
    <p:sldLayoutId id="2147484108" r:id="rId4"/>
    <p:sldLayoutId id="2147484006" r:id="rId5"/>
    <p:sldLayoutId id="2147484008" r:id="rId6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800" marR="0" indent="-2304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tabLst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152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C35EA4"/>
          </p15:clr>
        </p15:guide>
        <p15:guide id="2" pos="7423">
          <p15:clr>
            <a:srgbClr val="C35EA4"/>
          </p15:clr>
        </p15:guide>
        <p15:guide id="3" orient="horz" pos="3906">
          <p15:clr>
            <a:srgbClr val="C35EA4"/>
          </p15:clr>
        </p15:guide>
        <p15:guide id="4" orient="horz" pos="255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5884D0-6C0A-4957-A521-E7AECDD8A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2"/>
            <a:ext cx="11376025" cy="10074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enter title here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F6B2-FAF9-4D08-B8BD-F2646AEF3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37663" y="6454800"/>
            <a:ext cx="1279358" cy="309145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E024-D0BA-4349-981A-F74D8D612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4800"/>
            <a:ext cx="407988" cy="309145"/>
          </a:xfrm>
          <a:prstGeom prst="rect">
            <a:avLst/>
          </a:prstGeom>
        </p:spPr>
        <p:txBody>
          <a:bodyPr vert="horz" lIns="0" tIns="0" rIns="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611C7859-08D9-4DAD-BB25-DD22F6761BE3}"/>
              </a:ext>
            </a:extLst>
          </p:cNvPr>
          <p:cNvSpPr txBox="1">
            <a:spLocks/>
          </p:cNvSpPr>
          <p:nvPr/>
        </p:nvSpPr>
        <p:spPr>
          <a:xfrm>
            <a:off x="11597151" y="6303999"/>
            <a:ext cx="294812" cy="355098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45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2547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248C0A-0C4B-4F9E-B86F-C76D98029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7" y="1567814"/>
            <a:ext cx="11376025" cy="463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here. </a:t>
            </a:r>
            <a:br>
              <a:rPr lang="en-US"/>
            </a:br>
            <a:r>
              <a:rPr lang="en-US"/>
              <a:t>When pasting copy from other slides, be sure to use the Paste and Match Formatting shortcut (</a:t>
            </a:r>
            <a:r>
              <a:rPr lang="en-US" err="1"/>
              <a:t>Cmd</a:t>
            </a:r>
            <a:r>
              <a:rPr lang="en-US"/>
              <a:t> + Option + Shift + V).</a:t>
            </a:r>
            <a:br>
              <a:rPr lang="en-US"/>
            </a:br>
            <a:r>
              <a:rPr lang="en-US"/>
              <a:t>To increase bullet level, select your text and press Tab.</a:t>
            </a:r>
            <a:br>
              <a:rPr lang="en-US"/>
            </a:br>
            <a:r>
              <a:rPr lang="en-US"/>
              <a:t>To decrease bullet level, select your bullet text and press Shift + Tab.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8"/>
    </p:custDataLst>
    <p:extLst>
      <p:ext uri="{BB962C8B-B14F-4D97-AF65-F5344CB8AC3E}">
        <p14:creationId xmlns:p14="http://schemas.microsoft.com/office/powerpoint/2010/main" val="2327450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117" r:id="rId5"/>
    <p:sldLayoutId id="2147484019" r:id="rId6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800" marR="0" indent="-2304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tabLst/>
        <a:defRPr lang="en-U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152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C35EA4"/>
          </p15:clr>
        </p15:guide>
        <p15:guide id="2" pos="7423">
          <p15:clr>
            <a:srgbClr val="C35EA4"/>
          </p15:clr>
        </p15:guide>
        <p15:guide id="3" orient="horz" pos="3906">
          <p15:clr>
            <a:srgbClr val="C35EA4"/>
          </p15:clr>
        </p15:guide>
        <p15:guide id="4" orient="horz" pos="255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5884D0-6C0A-4957-A521-E7AECDD8A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2"/>
            <a:ext cx="11376025" cy="10074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enter title here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F6B2-FAF9-4D08-B8BD-F2646AEF3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37663" y="6454800"/>
            <a:ext cx="1279358" cy="309145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E024-D0BA-4349-981A-F74D8D612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4800"/>
            <a:ext cx="407988" cy="309145"/>
          </a:xfrm>
          <a:prstGeom prst="rect">
            <a:avLst/>
          </a:prstGeom>
        </p:spPr>
        <p:txBody>
          <a:bodyPr vert="horz" lIns="0" tIns="0" rIns="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611C7859-08D9-4DAD-BB25-DD22F6761BE3}"/>
              </a:ext>
            </a:extLst>
          </p:cNvPr>
          <p:cNvSpPr txBox="1">
            <a:spLocks/>
          </p:cNvSpPr>
          <p:nvPr/>
        </p:nvSpPr>
        <p:spPr>
          <a:xfrm>
            <a:off x="11597151" y="6303999"/>
            <a:ext cx="294812" cy="355098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45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2547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248C0A-0C4B-4F9E-B86F-C76D98029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7" y="1567813"/>
            <a:ext cx="11376025" cy="463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here. </a:t>
            </a:r>
            <a:br>
              <a:rPr lang="en-US"/>
            </a:br>
            <a:r>
              <a:rPr lang="en-US"/>
              <a:t>When pasting copy from other slides, be sure to use the Paste and Match Formatting shortcut (</a:t>
            </a:r>
            <a:r>
              <a:rPr lang="en-US" err="1"/>
              <a:t>Cmd</a:t>
            </a:r>
            <a:r>
              <a:rPr lang="en-US"/>
              <a:t> + Option + Shift + V).</a:t>
            </a:r>
            <a:br>
              <a:rPr lang="en-US"/>
            </a:br>
            <a:r>
              <a:rPr lang="en-US"/>
              <a:t>To increase bullet level, select your text and press Tab.</a:t>
            </a:r>
            <a:br>
              <a:rPr lang="en-US"/>
            </a:br>
            <a:r>
              <a:rPr lang="en-US"/>
              <a:t>To decrease bullet level, select your bullet text and press Shift + Tab.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7"/>
    </p:custDataLst>
    <p:extLst>
      <p:ext uri="{BB962C8B-B14F-4D97-AF65-F5344CB8AC3E}">
        <p14:creationId xmlns:p14="http://schemas.microsoft.com/office/powerpoint/2010/main" val="4245213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113" r:id="rId2"/>
    <p:sldLayoutId id="2147484111" r:id="rId3"/>
    <p:sldLayoutId id="2147484112" r:id="rId4"/>
    <p:sldLayoutId id="2147484025" r:id="rId5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800" marR="0" indent="-2304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tabLst/>
        <a:defRPr lang="en-U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152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C35EA4"/>
          </p15:clr>
        </p15:guide>
        <p15:guide id="2" pos="7423">
          <p15:clr>
            <a:srgbClr val="C35EA4"/>
          </p15:clr>
        </p15:guide>
        <p15:guide id="3" orient="horz" pos="3906">
          <p15:clr>
            <a:srgbClr val="C35EA4"/>
          </p15:clr>
        </p15:guide>
        <p15:guide id="4" orient="horz" pos="255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5884D0-6C0A-4957-A521-E7AECDD8A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2"/>
            <a:ext cx="11376025" cy="10074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enter title here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F6B2-FAF9-4D08-B8BD-F2646AEF3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37663" y="6454800"/>
            <a:ext cx="1279358" cy="309145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E024-D0BA-4349-981A-F74D8D612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4800"/>
            <a:ext cx="407987" cy="309145"/>
          </a:xfrm>
          <a:prstGeom prst="rect">
            <a:avLst/>
          </a:prstGeom>
        </p:spPr>
        <p:txBody>
          <a:bodyPr vert="horz" lIns="0" tIns="0" rIns="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611C7859-08D9-4DAD-BB25-DD22F6761BE3}"/>
              </a:ext>
            </a:extLst>
          </p:cNvPr>
          <p:cNvSpPr txBox="1">
            <a:spLocks/>
          </p:cNvSpPr>
          <p:nvPr/>
        </p:nvSpPr>
        <p:spPr>
          <a:xfrm>
            <a:off x="11597151" y="6303999"/>
            <a:ext cx="294812" cy="355098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45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2547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248C0A-0C4B-4F9E-B86F-C76D98029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7" y="1567813"/>
            <a:ext cx="11376025" cy="463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here. </a:t>
            </a:r>
            <a:br>
              <a:rPr lang="en-US"/>
            </a:br>
            <a:r>
              <a:rPr lang="en-US"/>
              <a:t>When pasting copy from other slides, be sure to use the Paste and Match Formatting shortcut (</a:t>
            </a:r>
            <a:r>
              <a:rPr lang="en-US" err="1"/>
              <a:t>Cmd</a:t>
            </a:r>
            <a:r>
              <a:rPr lang="en-US"/>
              <a:t> + Option + Shift + V).</a:t>
            </a:r>
            <a:br>
              <a:rPr lang="en-US"/>
            </a:br>
            <a:r>
              <a:rPr lang="en-US"/>
              <a:t>To increase bullet level, select your text and press Tab.</a:t>
            </a:r>
            <a:br>
              <a:rPr lang="en-US"/>
            </a:br>
            <a:r>
              <a:rPr lang="en-US"/>
              <a:t>To decrease bullet level, select your bullet text and press Shift + Tab.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7"/>
    </p:custDataLst>
    <p:extLst>
      <p:ext uri="{BB962C8B-B14F-4D97-AF65-F5344CB8AC3E}">
        <p14:creationId xmlns:p14="http://schemas.microsoft.com/office/powerpoint/2010/main" val="442645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118" r:id="rId2"/>
    <p:sldLayoutId id="2147484119" r:id="rId3"/>
    <p:sldLayoutId id="2147484120" r:id="rId4"/>
    <p:sldLayoutId id="2147484031" r:id="rId5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800" marR="0" indent="-2304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tabLst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152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C35EA4"/>
          </p15:clr>
        </p15:guide>
        <p15:guide id="2" pos="7423">
          <p15:clr>
            <a:srgbClr val="C35EA4"/>
          </p15:clr>
        </p15:guide>
        <p15:guide id="3" orient="horz" pos="3906">
          <p15:clr>
            <a:srgbClr val="C35EA4"/>
          </p15:clr>
        </p15:guide>
        <p15:guide id="4" orient="horz" pos="255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5884D0-6C0A-4957-A521-E7AECDD8A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2"/>
            <a:ext cx="11376025" cy="10074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enter title here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F6B2-FAF9-4D08-B8BD-F2646AEF3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37663" y="6454800"/>
            <a:ext cx="1279358" cy="309145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E024-D0BA-4349-981A-F74D8D612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4800"/>
            <a:ext cx="407987" cy="309145"/>
          </a:xfrm>
          <a:prstGeom prst="rect">
            <a:avLst/>
          </a:prstGeom>
        </p:spPr>
        <p:txBody>
          <a:bodyPr vert="horz" lIns="0" tIns="0" rIns="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611C7859-08D9-4DAD-BB25-DD22F6761BE3}"/>
              </a:ext>
            </a:extLst>
          </p:cNvPr>
          <p:cNvSpPr txBox="1">
            <a:spLocks/>
          </p:cNvSpPr>
          <p:nvPr/>
        </p:nvSpPr>
        <p:spPr>
          <a:xfrm>
            <a:off x="11597151" y="6303999"/>
            <a:ext cx="294812" cy="355098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45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2547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248C0A-0C4B-4F9E-B86F-C76D98029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7" y="1567813"/>
            <a:ext cx="11376025" cy="463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here. </a:t>
            </a:r>
            <a:br>
              <a:rPr lang="en-US"/>
            </a:br>
            <a:r>
              <a:rPr lang="en-US"/>
              <a:t>When pasting copy from other slides, be sure to use the Paste and Match Formatting shortcut (</a:t>
            </a:r>
            <a:r>
              <a:rPr lang="en-US" err="1"/>
              <a:t>Cmd</a:t>
            </a:r>
            <a:r>
              <a:rPr lang="en-US"/>
              <a:t> + Option + Shift + V).</a:t>
            </a:r>
            <a:br>
              <a:rPr lang="en-US"/>
            </a:br>
            <a:r>
              <a:rPr lang="en-US"/>
              <a:t>To increase bullet level, select your text and press Tab.</a:t>
            </a:r>
            <a:br>
              <a:rPr lang="en-US"/>
            </a:br>
            <a:r>
              <a:rPr lang="en-US"/>
              <a:t>To decrease bullet level, select your bullet text and press Shift + Tab.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5"/>
    </p:custDataLst>
    <p:extLst>
      <p:ext uri="{BB962C8B-B14F-4D97-AF65-F5344CB8AC3E}">
        <p14:creationId xmlns:p14="http://schemas.microsoft.com/office/powerpoint/2010/main" val="423571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800" marR="0" indent="-2304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tabLst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152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C35EA4"/>
          </p15:clr>
        </p15:guide>
        <p15:guide id="2" pos="7423">
          <p15:clr>
            <a:srgbClr val="C35EA4"/>
          </p15:clr>
        </p15:guide>
        <p15:guide id="3" orient="horz" pos="3906">
          <p15:clr>
            <a:srgbClr val="C35EA4"/>
          </p15:clr>
        </p15:guide>
        <p15:guide id="4" orient="horz" pos="255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5884D0-6C0A-4957-A521-E7AECDD8A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2"/>
            <a:ext cx="11376025" cy="10074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enter title here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8F6B2-FAF9-4D08-B8BD-F2646AEF3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37663" y="6454800"/>
            <a:ext cx="1279358" cy="309145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E024-D0BA-4349-981A-F74D8D612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4800"/>
            <a:ext cx="407987" cy="309145"/>
          </a:xfrm>
          <a:prstGeom prst="rect">
            <a:avLst/>
          </a:prstGeom>
        </p:spPr>
        <p:txBody>
          <a:bodyPr vert="horz" lIns="0" tIns="0" rIns="0" bIns="72000" rtlCol="0" anchor="b" anchorCtr="0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</a:lstStyle>
          <a:p>
            <a:fld id="{F8E47D07-9D1E-4FE9-B31A-2F586368102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611C7859-08D9-4DAD-BB25-DD22F6761BE3}"/>
              </a:ext>
            </a:extLst>
          </p:cNvPr>
          <p:cNvSpPr txBox="1">
            <a:spLocks/>
          </p:cNvSpPr>
          <p:nvPr/>
        </p:nvSpPr>
        <p:spPr>
          <a:xfrm>
            <a:off x="11597151" y="6303999"/>
            <a:ext cx="294812" cy="355098"/>
          </a:xfrm>
          <a:prstGeom prst="rect">
            <a:avLst/>
          </a:pr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45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2547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248C0A-0C4B-4F9E-B86F-C76D98029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7" y="1567813"/>
            <a:ext cx="11376025" cy="463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here. </a:t>
            </a:r>
            <a:br>
              <a:rPr lang="en-US"/>
            </a:br>
            <a:r>
              <a:rPr lang="en-US"/>
              <a:t>When pasting copy from other slides, be sure to use the Paste and Match Formatting shortcut (</a:t>
            </a:r>
            <a:r>
              <a:rPr lang="en-US" err="1"/>
              <a:t>Cmd</a:t>
            </a:r>
            <a:r>
              <a:rPr lang="en-US"/>
              <a:t> + Option + Shift + V).</a:t>
            </a:r>
            <a:br>
              <a:rPr lang="en-US"/>
            </a:br>
            <a:r>
              <a:rPr lang="en-US"/>
              <a:t>To increase bullet level, select your text and press Tab.</a:t>
            </a:r>
            <a:br>
              <a:rPr lang="en-US"/>
            </a:br>
            <a:r>
              <a:rPr lang="en-US"/>
              <a:t>To decrease bullet level, select your bullet text and press Shift + Tab.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5"/>
    </p:custDataLst>
    <p:extLst>
      <p:ext uri="{BB962C8B-B14F-4D97-AF65-F5344CB8AC3E}">
        <p14:creationId xmlns:p14="http://schemas.microsoft.com/office/powerpoint/2010/main" val="295661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  <p:sldLayoutId id="2147484047" r:id="rId12"/>
    <p:sldLayoutId id="2147484046" r:id="rId13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800" marR="0" indent="-2304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tabLst/>
        <a:defRPr lang="en-U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152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C35EA4"/>
          </p15:clr>
        </p15:guide>
        <p15:guide id="2" pos="7423">
          <p15:clr>
            <a:srgbClr val="C35EA4"/>
          </p15:clr>
        </p15:guide>
        <p15:guide id="3" orient="horz" pos="3906">
          <p15:clr>
            <a:srgbClr val="C35EA4"/>
          </p15:clr>
        </p15:guide>
        <p15:guide id="4" orient="horz" pos="255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E1CE41-9AC5-762C-D23A-ABEFC19514E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7924801" y="6120192"/>
            <a:ext cx="1279358" cy="207755"/>
          </a:xfrm>
        </p:spPr>
        <p:txBody>
          <a:bodyPr/>
          <a:lstStyle/>
          <a:p>
            <a:r>
              <a:rPr lang="en-US" sz="1050"/>
              <a:t>03July2025</a:t>
            </a:r>
            <a:endParaRPr lang="en-GB" sz="10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1E75-636C-C631-AF53-DC3DE83A8CA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/>
              <a:t>Company Restricted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D592D90-4006-DFCB-598E-8B102A821FC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78" r="5878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9679D85-4601-95D4-C542-A515BDA07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1" y="1292469"/>
            <a:ext cx="3657600" cy="3149983"/>
          </a:xfrm>
        </p:spPr>
        <p:txBody>
          <a:bodyPr>
            <a:normAutofit fontScale="90000"/>
          </a:bodyPr>
          <a:lstStyle/>
          <a:p>
            <a:r>
              <a:rPr lang="en-GB" b="1">
                <a:latin typeface="+mn-lt"/>
              </a:rPr>
              <a:t>R in Biometrics - AstraZeneca approach to enable R Shiny apps for Drug Project activities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835D10-CFC1-6B2E-407B-491EF6093F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>
                <a:solidFill>
                  <a:schemeClr val="bg2"/>
                </a:solidFill>
              </a:rPr>
              <a:t>Ruhul Amin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733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EAB5B-256E-984C-1E90-57D51090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Application Automation Using Containers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2CDA7D-8C1D-35C3-FD15-12C400D69823}"/>
              </a:ext>
            </a:extLst>
          </p:cNvPr>
          <p:cNvSpPr txBox="1">
            <a:spLocks/>
          </p:cNvSpPr>
          <p:nvPr/>
        </p:nvSpPr>
        <p:spPr>
          <a:xfrm>
            <a:off x="6266308" y="7596289"/>
            <a:ext cx="1279358" cy="309145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41" name="Date Placeholder 1">
            <a:extLst>
              <a:ext uri="{FF2B5EF4-FFF2-40B4-BE49-F238E27FC236}">
                <a16:creationId xmlns:a16="http://schemas.microsoft.com/office/drawing/2014/main" id="{2DF2F4A9-53F1-D5E3-DDC4-CB495476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37664" y="6456274"/>
            <a:ext cx="1279358" cy="30914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03July2025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78BADD-BDC9-40AE-DA5C-15E5EE5E15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/>
        </p:blipFill>
        <p:spPr>
          <a:xfrm>
            <a:off x="867243" y="1142999"/>
            <a:ext cx="10294367" cy="487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0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EAB5B-256E-984C-1E90-57D51090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Deployment of an in-house developed R Shiny data analysis app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2CDA7D-8C1D-35C3-FD15-12C400D69823}"/>
              </a:ext>
            </a:extLst>
          </p:cNvPr>
          <p:cNvSpPr txBox="1">
            <a:spLocks/>
          </p:cNvSpPr>
          <p:nvPr/>
        </p:nvSpPr>
        <p:spPr>
          <a:xfrm>
            <a:off x="6266308" y="7596289"/>
            <a:ext cx="1279358" cy="309145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41" name="Date Placeholder 1">
            <a:extLst>
              <a:ext uri="{FF2B5EF4-FFF2-40B4-BE49-F238E27FC236}">
                <a16:creationId xmlns:a16="http://schemas.microsoft.com/office/drawing/2014/main" id="{2DF2F4A9-53F1-D5E3-DDC4-CB495476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37664" y="6456274"/>
            <a:ext cx="1279358" cy="30914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03July2025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C7D5B-346D-A02E-3602-1374A5364374}"/>
              </a:ext>
            </a:extLst>
          </p:cNvPr>
          <p:cNvSpPr txBox="1"/>
          <p:nvPr/>
        </p:nvSpPr>
        <p:spPr>
          <a:xfrm>
            <a:off x="407988" y="1024187"/>
            <a:ext cx="10512259" cy="5224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/>
                </a:solidFill>
              </a:rPr>
              <a:t>Prerequisite knowledge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R Shiny Development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Basic Git skills and familiarity with AZ GitHub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/>
                </a:solidFill>
              </a:rPr>
              <a:t>Development environment – getting started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Clone the template repository in AZ GitHub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A general template for R Shiny applications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README file includes detailed instructions on how to get started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A skeleton Shiny application is included with the template, replace with your own code as needed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/>
                </a:solidFill>
              </a:rPr>
              <a:t>Run the Deploy Webapp Action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This creates a container with the necessary R environment + your R application 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/>
                </a:solidFill>
              </a:rPr>
              <a:t>The Shiny application is deployed to the Kubernetes cluster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The application gets its own URL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Deployment only takes a few minutes, enabling quick iterations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Push new code and rerun the Deploy Webapp action as needed (or configure it to run automatically)</a:t>
            </a:r>
          </a:p>
        </p:txBody>
      </p:sp>
    </p:spTree>
    <p:extLst>
      <p:ext uri="{BB962C8B-B14F-4D97-AF65-F5344CB8AC3E}">
        <p14:creationId xmlns:p14="http://schemas.microsoft.com/office/powerpoint/2010/main" val="24177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EAB5B-256E-984C-1E90-57D51090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 Shiny app deployment steps – getting started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2CDA7D-8C1D-35C3-FD15-12C400D69823}"/>
              </a:ext>
            </a:extLst>
          </p:cNvPr>
          <p:cNvSpPr txBox="1">
            <a:spLocks/>
          </p:cNvSpPr>
          <p:nvPr/>
        </p:nvSpPr>
        <p:spPr>
          <a:xfrm>
            <a:off x="6266308" y="7596289"/>
            <a:ext cx="1279358" cy="309145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41" name="Date Placeholder 1">
            <a:extLst>
              <a:ext uri="{FF2B5EF4-FFF2-40B4-BE49-F238E27FC236}">
                <a16:creationId xmlns:a16="http://schemas.microsoft.com/office/drawing/2014/main" id="{2DF2F4A9-53F1-D5E3-DDC4-CB495476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37664" y="6456274"/>
            <a:ext cx="1279358" cy="30914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03July2025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C7D5B-346D-A02E-3602-1374A5364374}"/>
              </a:ext>
            </a:extLst>
          </p:cNvPr>
          <p:cNvSpPr txBox="1"/>
          <p:nvPr/>
        </p:nvSpPr>
        <p:spPr>
          <a:xfrm>
            <a:off x="407988" y="1024187"/>
            <a:ext cx="10512259" cy="3747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/>
                </a:solidFill>
              </a:rPr>
              <a:t>Access to clinical study data for exploratory use is through the in-house developed validated R package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A template containing setup instructions and code examples are provided for user/developer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Integration with Single Sign-On (SSO) for user-based authentication/authorisation is also provided through the validated R package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/>
                </a:solidFill>
              </a:rPr>
              <a:t>Infrastructure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AZ GitHub Enterprise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We have created actions, workflows and templates for building container images and deploying R Shiny applications to the Kubernetes clusters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Kubernetes clusters (AWS-based)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Harbor container repository</a:t>
            </a:r>
          </a:p>
        </p:txBody>
      </p:sp>
    </p:spTree>
    <p:extLst>
      <p:ext uri="{BB962C8B-B14F-4D97-AF65-F5344CB8AC3E}">
        <p14:creationId xmlns:p14="http://schemas.microsoft.com/office/powerpoint/2010/main" val="409581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EAB5B-256E-984C-1E90-57D51090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 Shiny app deployment steps – compliance requirements 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2CDA7D-8C1D-35C3-FD15-12C400D69823}"/>
              </a:ext>
            </a:extLst>
          </p:cNvPr>
          <p:cNvSpPr txBox="1">
            <a:spLocks/>
          </p:cNvSpPr>
          <p:nvPr/>
        </p:nvSpPr>
        <p:spPr>
          <a:xfrm>
            <a:off x="6266308" y="7596289"/>
            <a:ext cx="1279358" cy="309145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41" name="Date Placeholder 1">
            <a:extLst>
              <a:ext uri="{FF2B5EF4-FFF2-40B4-BE49-F238E27FC236}">
                <a16:creationId xmlns:a16="http://schemas.microsoft.com/office/drawing/2014/main" id="{2DF2F4A9-53F1-D5E3-DDC4-CB495476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37664" y="6456274"/>
            <a:ext cx="1279358" cy="30914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03July2025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C7D5B-346D-A02E-3602-1374A5364374}"/>
              </a:ext>
            </a:extLst>
          </p:cNvPr>
          <p:cNvSpPr txBox="1"/>
          <p:nvPr/>
        </p:nvSpPr>
        <p:spPr>
          <a:xfrm>
            <a:off x="407988" y="1024187"/>
            <a:ext cx="10512259" cy="4116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/>
                </a:solidFill>
              </a:rPr>
              <a:t>Dev and Test deployments can be initiated by the developer through GitHub workflows, but Production deployment is performed through a standardised process co-ordinated with IT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/>
                </a:solidFill>
              </a:rPr>
              <a:t>Production documentation must be in place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Application Blueprint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Risk Impact Determination (RID)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Privacy Impact Assessment (PIA)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Blueprint Self-Review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Acceptance to Service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IT Security Review, if indicated by Blueprint Self-Review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/>
                </a:solidFill>
              </a:rPr>
              <a:t>Once testing is completed and all the documentation are in place, the exact same container as was used in the Test environment is deployed to the Production environment</a:t>
            </a:r>
            <a:endParaRPr lang="en-GB" sz="1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34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EAB5B-256E-984C-1E90-57D51090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Qualification and Validation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2CDA7D-8C1D-35C3-FD15-12C400D69823}"/>
              </a:ext>
            </a:extLst>
          </p:cNvPr>
          <p:cNvSpPr txBox="1">
            <a:spLocks/>
          </p:cNvSpPr>
          <p:nvPr/>
        </p:nvSpPr>
        <p:spPr>
          <a:xfrm>
            <a:off x="6266308" y="7596289"/>
            <a:ext cx="1279358" cy="309145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41" name="Date Placeholder 1">
            <a:extLst>
              <a:ext uri="{FF2B5EF4-FFF2-40B4-BE49-F238E27FC236}">
                <a16:creationId xmlns:a16="http://schemas.microsoft.com/office/drawing/2014/main" id="{2DF2F4A9-53F1-D5E3-DDC4-CB495476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37664" y="6456274"/>
            <a:ext cx="1279358" cy="30914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03July2025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C7D5B-346D-A02E-3602-1374A5364374}"/>
              </a:ext>
            </a:extLst>
          </p:cNvPr>
          <p:cNvSpPr txBox="1"/>
          <p:nvPr/>
        </p:nvSpPr>
        <p:spPr>
          <a:xfrm>
            <a:off x="407988" y="1024187"/>
            <a:ext cx="11452835" cy="4116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/>
                </a:solidFill>
              </a:rPr>
              <a:t>Container Qualification Steps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The scope of qualification/validation will target how clinical study data (files) are fetched from production A&amp;R system using validated R package and stored within container session.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Steps/documents include: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Risk Impact Determination (RID)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Privacy Impact Assessment (PIA)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Test Approach, Validation Plan, Test Script, User Acceptance Test (UAT)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Validation Report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Installation Qualification (IQ), Operational Qualification (OQ)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/>
                </a:solidFill>
              </a:rPr>
              <a:t>Validation Requirements (app level) for </a:t>
            </a:r>
            <a:r>
              <a:rPr lang="en-GB" sz="1600" dirty="0" err="1">
                <a:solidFill>
                  <a:schemeClr val="bg1"/>
                </a:solidFill>
              </a:rPr>
              <a:t>GxP</a:t>
            </a:r>
            <a:r>
              <a:rPr lang="en-GB" sz="1600" dirty="0">
                <a:solidFill>
                  <a:schemeClr val="bg1"/>
                </a:solidFill>
              </a:rPr>
              <a:t> use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</a:rPr>
              <a:t>AstraZeneca software validation framework/SOP as applicable, Business Quality Manager to be consulted</a:t>
            </a:r>
          </a:p>
        </p:txBody>
      </p:sp>
    </p:spTree>
    <p:extLst>
      <p:ext uri="{BB962C8B-B14F-4D97-AF65-F5344CB8AC3E}">
        <p14:creationId xmlns:p14="http://schemas.microsoft.com/office/powerpoint/2010/main" val="110743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EAB5B-256E-984C-1E90-57D51090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Lessons learnt and the next steps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2CDA7D-8C1D-35C3-FD15-12C400D69823}"/>
              </a:ext>
            </a:extLst>
          </p:cNvPr>
          <p:cNvSpPr txBox="1">
            <a:spLocks/>
          </p:cNvSpPr>
          <p:nvPr/>
        </p:nvSpPr>
        <p:spPr>
          <a:xfrm>
            <a:off x="6266308" y="7596289"/>
            <a:ext cx="1279358" cy="309145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41" name="Date Placeholder 1">
            <a:extLst>
              <a:ext uri="{FF2B5EF4-FFF2-40B4-BE49-F238E27FC236}">
                <a16:creationId xmlns:a16="http://schemas.microsoft.com/office/drawing/2014/main" id="{2DF2F4A9-53F1-D5E3-DDC4-CB495476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37664" y="6456274"/>
            <a:ext cx="1279358" cy="30914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03July2025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C7D5B-346D-A02E-3602-1374A5364374}"/>
              </a:ext>
            </a:extLst>
          </p:cNvPr>
          <p:cNvSpPr txBox="1"/>
          <p:nvPr/>
        </p:nvSpPr>
        <p:spPr>
          <a:xfrm>
            <a:off x="407989" y="1024187"/>
            <a:ext cx="9922974" cy="3008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/>
                </a:solidFill>
              </a:rPr>
              <a:t>Test the application early in the development and test environments by mimicking production environment loads (data file sizes, number of concurrent users)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/>
                </a:solidFill>
              </a:rPr>
              <a:t>initiate software-architectural discussions (including app scalability) between development and deployment teams at the start of the project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/>
                </a:solidFill>
              </a:rPr>
              <a:t>Agree with Biometrics Senior Leaders on long-term (</a:t>
            </a:r>
            <a:r>
              <a:rPr lang="en-GB" sz="1600">
                <a:solidFill>
                  <a:schemeClr val="bg1"/>
                </a:solidFill>
              </a:rPr>
              <a:t>next 2-5 </a:t>
            </a:r>
            <a:r>
              <a:rPr lang="en-GB" sz="1600" dirty="0">
                <a:solidFill>
                  <a:schemeClr val="bg1"/>
                </a:solidFill>
              </a:rPr>
              <a:t>years) strategic vision and roadmap for R/Open-Source Portfolio </a:t>
            </a:r>
          </a:p>
        </p:txBody>
      </p:sp>
    </p:spTree>
    <p:extLst>
      <p:ext uri="{BB962C8B-B14F-4D97-AF65-F5344CB8AC3E}">
        <p14:creationId xmlns:p14="http://schemas.microsoft.com/office/powerpoint/2010/main" val="306019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EAB5B-256E-984C-1E90-57D51090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Advice on ‘How to get started’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2CDA7D-8C1D-35C3-FD15-12C400D69823}"/>
              </a:ext>
            </a:extLst>
          </p:cNvPr>
          <p:cNvSpPr txBox="1">
            <a:spLocks/>
          </p:cNvSpPr>
          <p:nvPr/>
        </p:nvSpPr>
        <p:spPr>
          <a:xfrm>
            <a:off x="6266308" y="7596289"/>
            <a:ext cx="1279358" cy="309145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41" name="Date Placeholder 1">
            <a:extLst>
              <a:ext uri="{FF2B5EF4-FFF2-40B4-BE49-F238E27FC236}">
                <a16:creationId xmlns:a16="http://schemas.microsoft.com/office/drawing/2014/main" id="{2DF2F4A9-53F1-D5E3-DDC4-CB495476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37664" y="6456274"/>
            <a:ext cx="1279358" cy="30914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03July2025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C7D5B-346D-A02E-3602-1374A5364374}"/>
              </a:ext>
            </a:extLst>
          </p:cNvPr>
          <p:cNvSpPr txBox="1"/>
          <p:nvPr/>
        </p:nvSpPr>
        <p:spPr>
          <a:xfrm>
            <a:off x="407988" y="1024187"/>
            <a:ext cx="11452835" cy="4116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/>
                </a:solidFill>
              </a:rPr>
              <a:t>Based on our journey into R/Shiny, we have the following suggestions for industry partners who would like to adopt a similar change management as ours.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Governance framework, cross-functional collaboration, support team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Infrastructure and foundational pieces (e.g. package validation framework, package request management tool, risk assessment tool), use cases with clear requirements, process &amp; guidance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Clinical study data pulled from A&amp;R Systems requiring integrations with other systems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Data are accessed with requesting user’s access permissions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Data are secured at rest if written to storage system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  <a:cs typeface="Arial" panose="020B0604020202020204" pitchFamily="34" charset="0"/>
              </a:rPr>
              <a:t>Data are </a:t>
            </a: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always transient/temporary and removed automatically after a </a:t>
            </a:r>
            <a:r>
              <a:rPr lang="en-GB" sz="1600">
                <a:solidFill>
                  <a:schemeClr val="bg1"/>
                </a:solidFill>
                <a:cs typeface="Arial" panose="020B0604020202020204" pitchFamily="34" charset="0"/>
              </a:rPr>
              <a:t>set period</a:t>
            </a:r>
            <a:endParaRPr lang="en-GB" sz="16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Set realistic expectations!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GB" sz="1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4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3DBC703-9203-8F5F-E16C-3376E7DCAA2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92" r="16892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17E5C44-E245-5770-575B-3302D216D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sz="6000" b="1" dirty="0">
                <a:latin typeface="+mn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38573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3DBC703-9203-8F5F-E16C-3376E7DCAA2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4" r="3044"/>
          <a:stretch/>
        </p:blipFill>
        <p:spPr>
          <a:xfrm>
            <a:off x="6096000" y="-1"/>
            <a:ext cx="6096000" cy="685800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17E5C44-E245-5770-575B-3302D216D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sz="6000" b="1" dirty="0">
                <a:latin typeface="+mn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01175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EAB5B-256E-984C-1E90-57D51090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Agenda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2CDA7D-8C1D-35C3-FD15-12C400D69823}"/>
              </a:ext>
            </a:extLst>
          </p:cNvPr>
          <p:cNvSpPr txBox="1">
            <a:spLocks/>
          </p:cNvSpPr>
          <p:nvPr/>
        </p:nvSpPr>
        <p:spPr>
          <a:xfrm>
            <a:off x="6266308" y="7596289"/>
            <a:ext cx="1279358" cy="309145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41" name="Date Placeholder 1">
            <a:extLst>
              <a:ext uri="{FF2B5EF4-FFF2-40B4-BE49-F238E27FC236}">
                <a16:creationId xmlns:a16="http://schemas.microsoft.com/office/drawing/2014/main" id="{2DF2F4A9-53F1-D5E3-DDC4-CB495476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37664" y="6456274"/>
            <a:ext cx="1279358" cy="30914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03July2025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C7D5B-346D-A02E-3602-1374A5364374}"/>
              </a:ext>
            </a:extLst>
          </p:cNvPr>
          <p:cNvSpPr txBox="1"/>
          <p:nvPr/>
        </p:nvSpPr>
        <p:spPr>
          <a:xfrm>
            <a:off x="407988" y="1024187"/>
            <a:ext cx="10512259" cy="4116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/>
                </a:solidFill>
              </a:rPr>
              <a:t>Overview of R Portfolio (10 min)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R Capability Team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Strategic vision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Key priorities and deliverables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Governance framework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/>
                </a:solidFill>
              </a:rPr>
              <a:t>Enable R use in Biometrics (10 min)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Biometrics use cases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Deployment of R Shiny apps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Lessons learnt and the next steps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Advice on ‘How to get started’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/>
                </a:solidFill>
              </a:rPr>
              <a:t>Q&amp;A (5 min)</a:t>
            </a:r>
            <a:endParaRPr lang="en-GB" sz="1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16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EAB5B-256E-984C-1E90-57D51090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R Capability Team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2CDA7D-8C1D-35C3-FD15-12C400D69823}"/>
              </a:ext>
            </a:extLst>
          </p:cNvPr>
          <p:cNvSpPr txBox="1">
            <a:spLocks/>
          </p:cNvSpPr>
          <p:nvPr/>
        </p:nvSpPr>
        <p:spPr>
          <a:xfrm>
            <a:off x="6266308" y="7596289"/>
            <a:ext cx="1279358" cy="309145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41" name="Date Placeholder 1">
            <a:extLst>
              <a:ext uri="{FF2B5EF4-FFF2-40B4-BE49-F238E27FC236}">
                <a16:creationId xmlns:a16="http://schemas.microsoft.com/office/drawing/2014/main" id="{2DF2F4A9-53F1-D5E3-DDC4-CB495476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37664" y="6456274"/>
            <a:ext cx="1279358" cy="30914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03July2025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0064C9C-CEDA-8C8D-11B6-4AA0A7F31488}"/>
              </a:ext>
            </a:extLst>
          </p:cNvPr>
          <p:cNvSpPr txBox="1">
            <a:spLocks/>
          </p:cNvSpPr>
          <p:nvPr/>
        </p:nvSpPr>
        <p:spPr>
          <a:xfrm>
            <a:off x="2107776" y="1104456"/>
            <a:ext cx="3626818" cy="2513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indent="0" defTabSz="685800" fontAlgn="auto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473175" marR="0" indent="-257175" defTabSz="68580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b="1"/>
            </a:lvl2pPr>
            <a:lvl3pPr marL="594000" indent="-162000" defTabSz="685800" fontAlgn="base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sz="1500" b="1"/>
            </a:lvl3pPr>
            <a:lvl4pPr marL="729000" indent="-162000" defTabSz="685800" fontAlgn="base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sz="1500" b="1"/>
            </a:lvl4pPr>
            <a:lvl5pPr marL="891000" indent="-171450" defTabSz="685800" fontAlgn="base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sz="1500" b="1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/>
            </a:lvl9pPr>
          </a:lstStyle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Strategic Governance Lead</a:t>
            </a: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Business Project Lead</a:t>
            </a: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Project Manager</a:t>
            </a: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Technical Lead(s) and SME(s) for each of the key areas i.e. infrastructure, foundational components, validation framework &amp; processes, change management, package validation, A&amp;R system deployment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Freeform: Shape 64">
            <a:extLst>
              <a:ext uri="{FF2B5EF4-FFF2-40B4-BE49-F238E27FC236}">
                <a16:creationId xmlns:a16="http://schemas.microsoft.com/office/drawing/2014/main" id="{DF401121-73EE-0E51-0DB2-B6FCDDA52360}"/>
              </a:ext>
            </a:extLst>
          </p:cNvPr>
          <p:cNvSpPr/>
          <p:nvPr/>
        </p:nvSpPr>
        <p:spPr>
          <a:xfrm>
            <a:off x="170738" y="1104456"/>
            <a:ext cx="1761111" cy="1614436"/>
          </a:xfrm>
          <a:prstGeom prst="roundRect">
            <a:avLst/>
          </a:prstGeom>
          <a:solidFill>
            <a:schemeClr val="accent1"/>
          </a:solidFill>
          <a:ln w="6350">
            <a:solidFill>
              <a:srgbClr val="4D616B"/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3406" tIns="283301" rIns="253406" bIns="283301" numCol="1" spcCol="1270" anchor="ctr" anchorCtr="0">
            <a:noAutofit/>
          </a:bodyPr>
          <a:lstStyle/>
          <a:p>
            <a:pPr algn="ctr" defTabSz="622300">
              <a:spcBef>
                <a:spcPct val="0"/>
              </a:spcBef>
            </a:pPr>
            <a:r>
              <a:rPr lang="en-GB" sz="1600" b="1" kern="1200">
                <a:solidFill>
                  <a:schemeClr val="bg1"/>
                </a:solidFill>
              </a:rPr>
              <a:t>Data Automation</a:t>
            </a:r>
          </a:p>
        </p:txBody>
      </p:sp>
      <p:sp>
        <p:nvSpPr>
          <p:cNvPr id="7" name="Freeform: Shape 70">
            <a:extLst>
              <a:ext uri="{FF2B5EF4-FFF2-40B4-BE49-F238E27FC236}">
                <a16:creationId xmlns:a16="http://schemas.microsoft.com/office/drawing/2014/main" id="{46CC0B6E-64D3-5828-B458-D87C333A546D}"/>
              </a:ext>
            </a:extLst>
          </p:cNvPr>
          <p:cNvSpPr/>
          <p:nvPr/>
        </p:nvSpPr>
        <p:spPr>
          <a:xfrm>
            <a:off x="6171867" y="1113465"/>
            <a:ext cx="1761111" cy="1614436"/>
          </a:xfrm>
          <a:prstGeom prst="roundRect">
            <a:avLst/>
          </a:prstGeom>
          <a:solidFill>
            <a:srgbClr val="D0006F"/>
          </a:solidFill>
          <a:ln w="6350">
            <a:solidFill>
              <a:srgbClr val="4D616B"/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066" tIns="229961" rIns="200066" bIns="22996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b="1">
                <a:solidFill>
                  <a:schemeClr val="bg1"/>
                </a:solidFill>
              </a:rPr>
              <a:t>Business Functions</a:t>
            </a:r>
            <a:endParaRPr lang="en-GB" sz="1600" b="1" kern="1200">
              <a:solidFill>
                <a:schemeClr val="bg1"/>
              </a:solidFill>
            </a:endParaRPr>
          </a:p>
        </p:txBody>
      </p:sp>
      <p:sp>
        <p:nvSpPr>
          <p:cNvPr id="8" name="Freeform: Shape 71">
            <a:extLst>
              <a:ext uri="{FF2B5EF4-FFF2-40B4-BE49-F238E27FC236}">
                <a16:creationId xmlns:a16="http://schemas.microsoft.com/office/drawing/2014/main" id="{97B6670D-83FB-6248-4F5D-207EF774F0E8}"/>
              </a:ext>
            </a:extLst>
          </p:cNvPr>
          <p:cNvSpPr/>
          <p:nvPr/>
        </p:nvSpPr>
        <p:spPr>
          <a:xfrm>
            <a:off x="141245" y="4068118"/>
            <a:ext cx="1761111" cy="1614436"/>
          </a:xfrm>
          <a:prstGeom prst="roundRect">
            <a:avLst/>
          </a:prstGeom>
          <a:solidFill>
            <a:srgbClr val="F0AB00"/>
          </a:solidFill>
          <a:ln w="6350">
            <a:solidFill>
              <a:srgbClr val="4D616B"/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066" tIns="229961" rIns="200066" bIns="22996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b="1">
                <a:solidFill>
                  <a:schemeClr val="bg1"/>
                </a:solidFill>
              </a:rPr>
              <a:t>IT</a:t>
            </a:r>
            <a:endParaRPr lang="en-GB" sz="1600" b="1" kern="1200">
              <a:solidFill>
                <a:schemeClr val="bg1"/>
              </a:solidFill>
            </a:endParaRPr>
          </a:p>
        </p:txBody>
      </p:sp>
      <p:sp>
        <p:nvSpPr>
          <p:cNvPr id="9" name="Freeform: Shape 72">
            <a:extLst>
              <a:ext uri="{FF2B5EF4-FFF2-40B4-BE49-F238E27FC236}">
                <a16:creationId xmlns:a16="http://schemas.microsoft.com/office/drawing/2014/main" id="{4779C826-8F2D-F7D2-4181-3DFBC6AC7BD2}"/>
              </a:ext>
            </a:extLst>
          </p:cNvPr>
          <p:cNvSpPr/>
          <p:nvPr/>
        </p:nvSpPr>
        <p:spPr>
          <a:xfrm>
            <a:off x="6167410" y="4130100"/>
            <a:ext cx="1761111" cy="1614436"/>
          </a:xfrm>
          <a:prstGeom prst="roundRect">
            <a:avLst/>
          </a:prstGeom>
          <a:solidFill>
            <a:srgbClr val="1D7B87"/>
          </a:solidFill>
          <a:ln w="6350">
            <a:solidFill>
              <a:srgbClr val="4D616B"/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066" tIns="229961" rIns="200066" bIns="22996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600" b="1">
                <a:solidFill>
                  <a:schemeClr val="bg1"/>
                </a:solidFill>
              </a:rPr>
              <a:t>Compliance</a:t>
            </a:r>
            <a:endParaRPr lang="en-GB" sz="1600" b="1" kern="1200">
              <a:solidFill>
                <a:schemeClr val="bg1"/>
              </a:solidFill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4E7EA57-FB7E-EAB4-B589-2C2B95919920}"/>
              </a:ext>
            </a:extLst>
          </p:cNvPr>
          <p:cNvSpPr txBox="1">
            <a:spLocks/>
          </p:cNvSpPr>
          <p:nvPr/>
        </p:nvSpPr>
        <p:spPr>
          <a:xfrm>
            <a:off x="8108905" y="1104456"/>
            <a:ext cx="3575821" cy="23245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indent="0" defTabSz="685800" fontAlgn="auto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473175" marR="0" indent="-257175" defTabSz="68580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b="1"/>
            </a:lvl2pPr>
            <a:lvl3pPr marL="594000" indent="-162000" defTabSz="685800" fontAlgn="base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sz="1500" b="1"/>
            </a:lvl3pPr>
            <a:lvl4pPr marL="729000" indent="-162000" defTabSz="685800" fontAlgn="base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sz="1500" b="1"/>
            </a:lvl4pPr>
            <a:lvl5pPr marL="891000" indent="-171450" defTabSz="685800" fontAlgn="base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sz="1500" b="1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/>
            </a:lvl9pPr>
          </a:lstStyle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Biometrics Therapeutic Areas – Oncology, Respiratory &amp; Inhalation, Cardiovascular Renal &amp; Metabolism, Rare Diseases, Vaccine &amp; Immunisation</a:t>
            </a: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Data Science &amp; Artificial Intelligence </a:t>
            </a: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Real World Evidence</a:t>
            </a: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Clinical Operations</a:t>
            </a: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Clinical Pharmacology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3AB2B20-6644-D33F-33D2-93A37A2043A7}"/>
              </a:ext>
            </a:extLst>
          </p:cNvPr>
          <p:cNvSpPr txBox="1">
            <a:spLocks/>
          </p:cNvSpPr>
          <p:nvPr/>
        </p:nvSpPr>
        <p:spPr>
          <a:xfrm>
            <a:off x="2107775" y="4022398"/>
            <a:ext cx="2916557" cy="12296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indent="0" defTabSz="685800" fontAlgn="auto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473175" marR="0" indent="-257175" defTabSz="68580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b="1"/>
            </a:lvl2pPr>
            <a:lvl3pPr marL="594000" indent="-162000" defTabSz="685800" fontAlgn="base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sz="1500" b="1"/>
            </a:lvl3pPr>
            <a:lvl4pPr marL="729000" indent="-162000" defTabSz="685800" fontAlgn="base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sz="1500" b="1"/>
            </a:lvl4pPr>
            <a:lvl5pPr marL="891000" indent="-171450" defTabSz="685800" fontAlgn="base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sz="1500" b="1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/>
            </a:lvl9pPr>
          </a:lstStyle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R&amp;D IT </a:t>
            </a: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A&amp;R Product</a:t>
            </a: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Enterprise Technical Services</a:t>
            </a: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Scientific Computing Platform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7E9824F-0791-13CD-7F0B-1160897CEA5B}"/>
              </a:ext>
            </a:extLst>
          </p:cNvPr>
          <p:cNvSpPr txBox="1">
            <a:spLocks/>
          </p:cNvSpPr>
          <p:nvPr/>
        </p:nvSpPr>
        <p:spPr>
          <a:xfrm>
            <a:off x="8108905" y="4130100"/>
            <a:ext cx="2916557" cy="11479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indent="0" defTabSz="685800" fontAlgn="auto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473175" marR="0" indent="-257175" defTabSz="68580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b="1"/>
            </a:lvl2pPr>
            <a:lvl3pPr marL="594000" indent="-162000" defTabSz="685800" fontAlgn="base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sz="1500" b="1"/>
            </a:lvl3pPr>
            <a:lvl4pPr marL="729000" indent="-162000" defTabSz="685800" fontAlgn="base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sz="1500" b="1"/>
            </a:lvl4pPr>
            <a:lvl5pPr marL="891000" indent="-171450" defTabSz="685800" fontAlgn="base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sz="1500" b="1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/>
            </a:lvl9pPr>
          </a:lstStyle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Business Quality Management</a:t>
            </a: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IT Quality Management </a:t>
            </a:r>
          </a:p>
        </p:txBody>
      </p:sp>
    </p:spTree>
    <p:extLst>
      <p:ext uri="{BB962C8B-B14F-4D97-AF65-F5344CB8AC3E}">
        <p14:creationId xmlns:p14="http://schemas.microsoft.com/office/powerpoint/2010/main" val="69250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42F21-E2F8-1E7A-55B5-C725EF6C6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03July2025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0EAB5B-256E-984C-1E90-57D51090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Strategic Vision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6AFD9E3-EAB2-1CA3-14DB-E34FDFF08003}"/>
              </a:ext>
            </a:extLst>
          </p:cNvPr>
          <p:cNvSpPr txBox="1">
            <a:spLocks/>
          </p:cNvSpPr>
          <p:nvPr/>
        </p:nvSpPr>
        <p:spPr>
          <a:xfrm>
            <a:off x="505984" y="1194215"/>
            <a:ext cx="11278030" cy="42489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0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FFFF"/>
                </a:solidFill>
              </a:rPr>
              <a:t>R Business Architecture to support </a:t>
            </a:r>
            <a:r>
              <a:rPr lang="en-GB" sz="2000" b="1" dirty="0" err="1">
                <a:solidFill>
                  <a:srgbClr val="00FFFF"/>
                </a:solidFill>
              </a:rPr>
              <a:t>GxP</a:t>
            </a:r>
            <a:r>
              <a:rPr lang="en-GB" sz="2000" b="1" dirty="0">
                <a:solidFill>
                  <a:srgbClr val="00FFFF"/>
                </a:solidFill>
              </a:rPr>
              <a:t> and Exploratory use cases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00FFFF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9ACCDC6-59A0-C7D2-7D4E-23FCE1AF1694}"/>
              </a:ext>
            </a:extLst>
          </p:cNvPr>
          <p:cNvSpPr txBox="1">
            <a:spLocks/>
          </p:cNvSpPr>
          <p:nvPr/>
        </p:nvSpPr>
        <p:spPr>
          <a:xfrm>
            <a:off x="8465389" y="2408166"/>
            <a:ext cx="3318625" cy="57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08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>
                <a:solidFill>
                  <a:schemeClr val="bg1"/>
                </a:solidFill>
              </a:rPr>
              <a:t>Use Cases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600">
                <a:solidFill>
                  <a:schemeClr val="bg2"/>
                </a:solidFill>
              </a:rPr>
              <a:t>Key business purposes (e.g. SDTM/</a:t>
            </a:r>
            <a:r>
              <a:rPr lang="en-GB" sz="1600" err="1">
                <a:solidFill>
                  <a:schemeClr val="bg2"/>
                </a:solidFill>
              </a:rPr>
              <a:t>ADaM</a:t>
            </a:r>
            <a:r>
              <a:rPr lang="en-GB" sz="1600">
                <a:solidFill>
                  <a:schemeClr val="bg2"/>
                </a:solidFill>
              </a:rPr>
              <a:t> Creation, Visualisation, Modelling, Simulation)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600">
              <a:solidFill>
                <a:schemeClr val="bg2"/>
              </a:solidFill>
            </a:endParaRP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8D4B1F2-4210-AF09-8C12-845100D1C26A}"/>
              </a:ext>
            </a:extLst>
          </p:cNvPr>
          <p:cNvSpPr txBox="1">
            <a:spLocks/>
          </p:cNvSpPr>
          <p:nvPr/>
        </p:nvSpPr>
        <p:spPr>
          <a:xfrm>
            <a:off x="7507660" y="2286540"/>
            <a:ext cx="612000" cy="612000"/>
          </a:xfrm>
          <a:prstGeom prst="ellipse">
            <a:avLst/>
          </a:prstGeom>
          <a:solidFill>
            <a:srgbClr val="005AA4"/>
          </a:solidFill>
        </p:spPr>
        <p:txBody>
          <a:bodyPr anchor="ctr">
            <a:noAutofit/>
          </a:bodyPr>
          <a:lstStyle>
            <a:lvl1pPr marL="228540" indent="-228540" algn="l" defTabSz="91417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743" marR="0" indent="-342818" algn="l" defTabSz="914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3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1805" indent="-215948" algn="l" defTabSz="91417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3"/>
              </a:spcAft>
              <a:buClrTx/>
              <a:buSzPct val="100000"/>
              <a:buFont typeface="Arial" panose="020B0604020202020204" pitchFamily="34" charset="0"/>
              <a:buChar char="•"/>
              <a:defRPr sz="20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1760" indent="-215948" algn="l" defTabSz="91417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3"/>
              </a:spcAft>
              <a:buClrTx/>
              <a:buSzPct val="100000"/>
              <a:buFont typeface="Arial" panose="020B0604020202020204" pitchFamily="34" charset="0"/>
              <a:buChar char="•"/>
              <a:defRPr lang="en-US" sz="2002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7700" indent="-228540" algn="l" defTabSz="91417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3"/>
              </a:spcAft>
              <a:buClrTx/>
              <a:buSzPct val="100000"/>
              <a:buFont typeface="Arial" panose="020B0604020202020204" pitchFamily="34" charset="0"/>
              <a:buChar char="•"/>
              <a:defRPr sz="20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0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Aft>
                <a:spcPts val="0"/>
              </a:spcAft>
              <a:buNone/>
            </a:pPr>
            <a:endParaRPr lang="en-GB" sz="1800" b="1">
              <a:solidFill>
                <a:schemeClr val="bg1"/>
              </a:solidFill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7AF0850-0C9B-1E50-CFFC-594B03956C27}"/>
              </a:ext>
            </a:extLst>
          </p:cNvPr>
          <p:cNvSpPr txBox="1">
            <a:spLocks/>
          </p:cNvSpPr>
          <p:nvPr/>
        </p:nvSpPr>
        <p:spPr>
          <a:xfrm>
            <a:off x="1538325" y="2300985"/>
            <a:ext cx="2699270" cy="57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08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chemeClr val="bg1"/>
                </a:solidFill>
              </a:rPr>
              <a:t>Strategic Direction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chemeClr val="bg2"/>
                </a:solidFill>
              </a:rPr>
              <a:t>Enable Biometrics to utilise R/Open-Source as a tool for both Exploratory and Regulatory activities for Drug Projects 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CDD76E20-3B62-9DE4-A7B2-E9AA93A82B47}"/>
              </a:ext>
            </a:extLst>
          </p:cNvPr>
          <p:cNvSpPr txBox="1">
            <a:spLocks/>
          </p:cNvSpPr>
          <p:nvPr/>
        </p:nvSpPr>
        <p:spPr>
          <a:xfrm>
            <a:off x="510855" y="2340693"/>
            <a:ext cx="612000" cy="612000"/>
          </a:xfrm>
          <a:prstGeom prst="ellipse">
            <a:avLst/>
          </a:prstGeom>
          <a:solidFill>
            <a:srgbClr val="005AA4"/>
          </a:solidFill>
        </p:spPr>
        <p:txBody>
          <a:bodyPr anchor="ctr">
            <a:noAutofit/>
          </a:bodyPr>
          <a:lstStyle>
            <a:lvl1pPr marL="228540" indent="-228540" algn="l" defTabSz="91417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743" marR="0" indent="-342818" algn="l" defTabSz="914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3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1805" indent="-215948" algn="l" defTabSz="91417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3"/>
              </a:spcAft>
              <a:buClrTx/>
              <a:buSzPct val="100000"/>
              <a:buFont typeface="Arial" panose="020B0604020202020204" pitchFamily="34" charset="0"/>
              <a:buChar char="•"/>
              <a:defRPr sz="20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1760" indent="-215948" algn="l" defTabSz="91417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3"/>
              </a:spcAft>
              <a:buClrTx/>
              <a:buSzPct val="100000"/>
              <a:buFont typeface="Arial" panose="020B0604020202020204" pitchFamily="34" charset="0"/>
              <a:buChar char="•"/>
              <a:defRPr lang="en-US" sz="2002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7700" indent="-228540" algn="l" defTabSz="91417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3"/>
              </a:spcAft>
              <a:buClrTx/>
              <a:buSzPct val="100000"/>
              <a:buFont typeface="Arial" panose="020B0604020202020204" pitchFamily="34" charset="0"/>
              <a:buChar char="•"/>
              <a:defRPr sz="20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0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8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5" indent="-228540" algn="l" defTabSz="914175" rtl="0" eaLnBrk="1" latinLnBrk="0" hangingPunct="1">
              <a:lnSpc>
                <a:spcPct val="90000"/>
              </a:lnSpc>
              <a:spcBef>
                <a:spcPts val="50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Aft>
                <a:spcPts val="0"/>
              </a:spcAft>
              <a:buNone/>
            </a:pPr>
            <a:endParaRPr lang="en-GB" sz="1800" b="1">
              <a:solidFill>
                <a:schemeClr val="bg1"/>
              </a:solidFill>
            </a:endParaRP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D6A73840-6F38-8D3B-662E-74B0121CBB92}"/>
              </a:ext>
            </a:extLst>
          </p:cNvPr>
          <p:cNvSpPr txBox="1">
            <a:spLocks/>
          </p:cNvSpPr>
          <p:nvPr/>
        </p:nvSpPr>
        <p:spPr>
          <a:xfrm>
            <a:off x="1457364" y="4286274"/>
            <a:ext cx="2909103" cy="57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08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>
                <a:solidFill>
                  <a:schemeClr val="bg1"/>
                </a:solidFill>
              </a:rPr>
              <a:t>Framework and Architecture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600">
                <a:solidFill>
                  <a:schemeClr val="bg2"/>
                </a:solidFill>
              </a:rPr>
              <a:t>R Governance, Package Requests and Validation Process, R Business Architecture on valid platforms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4E8ED706-6CD9-ED1F-B996-6A9470DC8886}"/>
              </a:ext>
            </a:extLst>
          </p:cNvPr>
          <p:cNvSpPr txBox="1">
            <a:spLocks/>
          </p:cNvSpPr>
          <p:nvPr/>
        </p:nvSpPr>
        <p:spPr>
          <a:xfrm>
            <a:off x="505984" y="4290083"/>
            <a:ext cx="612000" cy="6120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91440" tIns="45720" rIns="9144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08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912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21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52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GB" sz="180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67E29AA-FE50-A684-575B-20B166FC4FD2}"/>
              </a:ext>
            </a:extLst>
          </p:cNvPr>
          <p:cNvSpPr txBox="1">
            <a:spLocks/>
          </p:cNvSpPr>
          <p:nvPr/>
        </p:nvSpPr>
        <p:spPr>
          <a:xfrm>
            <a:off x="8465389" y="4323631"/>
            <a:ext cx="3058621" cy="57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08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chemeClr val="bg1"/>
                </a:solidFill>
              </a:rPr>
              <a:t>Challenges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chemeClr val="bg2"/>
                </a:solidFill>
              </a:rPr>
              <a:t>Inconsistent requirements for using R across Therapeutic Areas, funding for future infrastructure, Biometrics SME commitment for subjective review of package validation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2B9763B1-8A0D-E7FE-1445-A1B9B488F616}"/>
              </a:ext>
            </a:extLst>
          </p:cNvPr>
          <p:cNvSpPr txBox="1">
            <a:spLocks/>
          </p:cNvSpPr>
          <p:nvPr/>
        </p:nvSpPr>
        <p:spPr>
          <a:xfrm>
            <a:off x="7520519" y="4250143"/>
            <a:ext cx="612000" cy="612000"/>
          </a:xfrm>
          <a:prstGeom prst="ellipse">
            <a:avLst/>
          </a:prstGeom>
          <a:solidFill>
            <a:schemeClr val="accent3"/>
          </a:solidFill>
        </p:spPr>
        <p:txBody>
          <a:bodyPr vert="horz" wrap="none" lIns="91440" tIns="45720" rIns="9144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08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912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21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52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GB" sz="1800">
              <a:solidFill>
                <a:schemeClr val="bg1"/>
              </a:solidFill>
            </a:endParaRPr>
          </a:p>
        </p:txBody>
      </p:sp>
      <p:pic>
        <p:nvPicPr>
          <p:cNvPr id="39" name="Graphic 38" descr="Signpost with solid fill">
            <a:extLst>
              <a:ext uri="{FF2B5EF4-FFF2-40B4-BE49-F238E27FC236}">
                <a16:creationId xmlns:a16="http://schemas.microsoft.com/office/drawing/2014/main" id="{63847BA2-8CE5-DA22-F572-64BACD771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372" y="2408112"/>
            <a:ext cx="432000" cy="432000"/>
          </a:xfrm>
          <a:prstGeom prst="rect">
            <a:avLst/>
          </a:prstGeom>
        </p:spPr>
      </p:pic>
      <p:pic>
        <p:nvPicPr>
          <p:cNvPr id="43" name="Graphic 42" descr="Drawing compass with solid fill">
            <a:extLst>
              <a:ext uri="{FF2B5EF4-FFF2-40B4-BE49-F238E27FC236}">
                <a16:creationId xmlns:a16="http://schemas.microsoft.com/office/drawing/2014/main" id="{94AD9B50-CBC0-06DF-B535-16C72CCCC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257" y="4376165"/>
            <a:ext cx="432000" cy="432000"/>
          </a:xfrm>
          <a:prstGeom prst="rect">
            <a:avLst/>
          </a:prstGeom>
        </p:spPr>
      </p:pic>
      <p:pic>
        <p:nvPicPr>
          <p:cNvPr id="45" name="Graphic 44" descr="Hurdle with solid fill">
            <a:extLst>
              <a:ext uri="{FF2B5EF4-FFF2-40B4-BE49-F238E27FC236}">
                <a16:creationId xmlns:a16="http://schemas.microsoft.com/office/drawing/2014/main" id="{747E1B53-B2AB-E2C5-F700-5BC4DB5B8E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3057" y="4336915"/>
            <a:ext cx="432000" cy="432000"/>
          </a:xfrm>
          <a:prstGeom prst="rect">
            <a:avLst/>
          </a:prstGeom>
        </p:spPr>
      </p:pic>
      <p:pic>
        <p:nvPicPr>
          <p:cNvPr id="47" name="Graphic 46" descr="Lightbulb and gear with solid fill">
            <a:extLst>
              <a:ext uri="{FF2B5EF4-FFF2-40B4-BE49-F238E27FC236}">
                <a16:creationId xmlns:a16="http://schemas.microsoft.com/office/drawing/2014/main" id="{8D3E5C7C-A4A3-A607-067B-46BBFF08CC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4010" y="2374538"/>
            <a:ext cx="432000" cy="432000"/>
          </a:xfrm>
          <a:prstGeom prst="rect">
            <a:avLst/>
          </a:prstGeom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A1472721-7FCE-1A12-DB30-02528163C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499" y="2439000"/>
            <a:ext cx="1980000" cy="198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09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42F21-E2F8-1E7A-55B5-C725EF6C6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03July2025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0EAB5B-256E-984C-1E90-57D51090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/>
              <a:t>Key Priorities and Deliverables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6AFD9E3-EAB2-1CA3-14DB-E34FDFF08003}"/>
              </a:ext>
            </a:extLst>
          </p:cNvPr>
          <p:cNvSpPr txBox="1">
            <a:spLocks/>
          </p:cNvSpPr>
          <p:nvPr/>
        </p:nvSpPr>
        <p:spPr>
          <a:xfrm>
            <a:off x="985278" y="1029264"/>
            <a:ext cx="3323738" cy="93831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0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Study/Project Support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transformation, </a:t>
            </a:r>
            <a:r>
              <a:rPr lang="en-GB" sz="1600">
                <a:solidFill>
                  <a:schemeClr val="bg2"/>
                </a:solidFill>
                <a:latin typeface="Calibri"/>
              </a:rPr>
              <a:t>drug project study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safety reporting, ISE/ISS</a:t>
            </a:r>
            <a:endParaRPr lang="en-GB" sz="16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Placeholder 32">
            <a:extLst>
              <a:ext uri="{FF2B5EF4-FFF2-40B4-BE49-F238E27FC236}">
                <a16:creationId xmlns:a16="http://schemas.microsoft.com/office/drawing/2014/main" id="{49E83346-EE03-00B2-8E68-DDC63CB23B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7" r="26227"/>
          <a:stretch/>
        </p:blipFill>
        <p:spPr>
          <a:xfrm>
            <a:off x="9293238" y="2304443"/>
            <a:ext cx="2490776" cy="3588745"/>
          </a:xfrm>
          <a:prstGeom prst="roundRect">
            <a:avLst>
              <a:gd name="adj" fmla="val 5701"/>
            </a:avLst>
          </a:prstGeom>
          <a:noFill/>
          <a:ln>
            <a:solidFill>
              <a:srgbClr val="373A4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FA3DE172-03FC-5C5C-1C7E-6002EE34F948}"/>
              </a:ext>
            </a:extLst>
          </p:cNvPr>
          <p:cNvSpPr txBox="1">
            <a:spLocks/>
          </p:cNvSpPr>
          <p:nvPr/>
        </p:nvSpPr>
        <p:spPr>
          <a:xfrm>
            <a:off x="5429191" y="1029264"/>
            <a:ext cx="2628000" cy="9383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0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Other Use Cases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QC/QA, vendor oversight, exploratory use, publications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4AF73D-63AF-BCE5-4FB3-87AF2C8AF3B3}"/>
              </a:ext>
            </a:extLst>
          </p:cNvPr>
          <p:cNvSpPr/>
          <p:nvPr/>
        </p:nvSpPr>
        <p:spPr>
          <a:xfrm>
            <a:off x="497192" y="2023096"/>
            <a:ext cx="8280000" cy="720000"/>
          </a:xfrm>
          <a:prstGeom prst="roundRect">
            <a:avLst/>
          </a:prstGeom>
          <a:solidFill>
            <a:srgbClr val="477D8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Foundational items to manage and effectively</a:t>
            </a:r>
            <a:r>
              <a:rPr lang="en-GB" sz="1500" b="1">
                <a:solidFill>
                  <a:srgbClr val="FFFFFF"/>
                </a:solidFill>
                <a:latin typeface="Calibri"/>
              </a:rPr>
              <a:t> </a:t>
            </a:r>
            <a:r>
              <a:rPr kumimoji="0" lang="en-GB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assess risk of R packages -</a:t>
            </a:r>
            <a:r>
              <a:rPr kumimoji="0" lang="en-GB" sz="15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 package validation framework, Package Request Manager app and Risk Assessment tool, user guidance and processes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0D541C-5C91-495E-33F3-662A5178371F}"/>
              </a:ext>
            </a:extLst>
          </p:cNvPr>
          <p:cNvSpPr/>
          <p:nvPr/>
        </p:nvSpPr>
        <p:spPr>
          <a:xfrm>
            <a:off x="497191" y="2836112"/>
            <a:ext cx="4068000" cy="720000"/>
          </a:xfrm>
          <a:prstGeom prst="roundRect">
            <a:avLst/>
          </a:prstGeom>
          <a:solidFill>
            <a:srgbClr val="477D8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800" b="1"/>
              <a:t>R in Biometrics - </a:t>
            </a:r>
            <a:r>
              <a:rPr lang="en-GB" sz="1800"/>
              <a:t>study submission and TFL generation, shadowing studies in collaboration with Biometrics stakeholders (PoC completed)</a:t>
            </a:r>
            <a:endParaRPr kumimoji="0" lang="en-GB" sz="1800" i="0" u="none" strike="noStrike" kern="1200" cap="none" spc="0" normalizeH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D43FB7-454F-B5C4-0539-8672A4DD4964}"/>
              </a:ext>
            </a:extLst>
          </p:cNvPr>
          <p:cNvSpPr/>
          <p:nvPr/>
        </p:nvSpPr>
        <p:spPr>
          <a:xfrm>
            <a:off x="4709191" y="2836112"/>
            <a:ext cx="4068000" cy="720000"/>
          </a:xfrm>
          <a:prstGeom prst="roundRect">
            <a:avLst/>
          </a:prstGeom>
          <a:solidFill>
            <a:srgbClr val="477D8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Validated workflows -</a:t>
            </a:r>
            <a:r>
              <a:rPr kumimoji="0" lang="en-GB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processes and tools </a:t>
            </a:r>
            <a:r>
              <a:rPr lang="en-GB" sz="1500">
                <a:solidFill>
                  <a:srgbClr val="FFFFFF"/>
                </a:solidFill>
              </a:rPr>
              <a:t>ena</a:t>
            </a:r>
            <a:r>
              <a:rPr lang="en-GB" sz="1500"/>
              <a:t>bling users to setup and develop R programs for A&amp;R patient data on Computing Platform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0B85BF0-3E22-E5C6-8287-AE836714D13E}"/>
              </a:ext>
            </a:extLst>
          </p:cNvPr>
          <p:cNvSpPr/>
          <p:nvPr/>
        </p:nvSpPr>
        <p:spPr>
          <a:xfrm>
            <a:off x="497191" y="4458448"/>
            <a:ext cx="8280000" cy="565427"/>
          </a:xfrm>
          <a:prstGeom prst="roundRect">
            <a:avLst/>
          </a:prstGeom>
          <a:solidFill>
            <a:srgbClr val="477D8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5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GxP</a:t>
            </a:r>
            <a:r>
              <a:rPr kumimoji="0" lang="en-GB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-Qualified Container </a:t>
            </a:r>
            <a:r>
              <a:rPr lang="en-GB" sz="1500" b="1">
                <a:solidFill>
                  <a:srgbClr val="FFFFFF"/>
                </a:solidFill>
                <a:latin typeface="Calibri"/>
              </a:rPr>
              <a:t>Infrastructure </a:t>
            </a:r>
            <a:r>
              <a:rPr kumimoji="0" lang="en-GB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</a:t>
            </a:r>
            <a:r>
              <a:rPr kumimoji="0" lang="en-GB" sz="15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host R Shiny Apps through R container for Study level interactive analyses for exploratory use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BD0C57-FE76-EE70-D62B-2CEACAD1433C}"/>
              </a:ext>
            </a:extLst>
          </p:cNvPr>
          <p:cNvSpPr/>
          <p:nvPr/>
        </p:nvSpPr>
        <p:spPr>
          <a:xfrm>
            <a:off x="497191" y="5272535"/>
            <a:ext cx="8280000" cy="576311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GxP</a:t>
            </a:r>
            <a:r>
              <a:rPr lang="en-GB" sz="1500" b="1" dirty="0">
                <a:solidFill>
                  <a:srgbClr val="FFFFFF"/>
                </a:solidFill>
                <a:latin typeface="Calibri"/>
              </a:rPr>
              <a:t>-Q</a:t>
            </a:r>
            <a:r>
              <a:rPr kumimoji="0" lang="en-GB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ualified</a:t>
            </a: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 Container </a:t>
            </a:r>
            <a:r>
              <a:rPr kumimoji="0" lang="en-GB" sz="15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enable validated R Shiny app </a:t>
            </a:r>
            <a:r>
              <a:rPr lang="en-GB" sz="1500" dirty="0">
                <a:solidFill>
                  <a:srgbClr val="FFFFFF"/>
                </a:solidFill>
                <a:latin typeface="Calibri"/>
              </a:rPr>
              <a:t>for submission level activities</a:t>
            </a:r>
            <a:endParaRPr kumimoji="0" lang="en-GB" sz="15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BFEC3B0-6517-6CBD-D45B-FFFC331A940E}"/>
              </a:ext>
            </a:extLst>
          </p:cNvPr>
          <p:cNvSpPr/>
          <p:nvPr/>
        </p:nvSpPr>
        <p:spPr>
          <a:xfrm>
            <a:off x="9293238" y="1630343"/>
            <a:ext cx="2490776" cy="416359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PROGRESS</a:t>
            </a:r>
            <a:endParaRPr kumimoji="0" lang="en-GB" sz="150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EE0E11-0A43-500B-9CDB-F212869B2586}"/>
              </a:ext>
            </a:extLst>
          </p:cNvPr>
          <p:cNvSpPr/>
          <p:nvPr/>
        </p:nvSpPr>
        <p:spPr>
          <a:xfrm>
            <a:off x="9293238" y="1112836"/>
            <a:ext cx="2490776" cy="416359"/>
          </a:xfrm>
          <a:prstGeom prst="roundRect">
            <a:avLst/>
          </a:prstGeom>
          <a:solidFill>
            <a:srgbClr val="477D8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COMPLETED</a:t>
            </a:r>
            <a:endParaRPr kumimoji="0" lang="en-GB" sz="150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5A2C9F6-E18C-EF7A-9C10-3C58FF28D741}"/>
              </a:ext>
            </a:extLst>
          </p:cNvPr>
          <p:cNvSpPr/>
          <p:nvPr/>
        </p:nvSpPr>
        <p:spPr>
          <a:xfrm>
            <a:off x="497191" y="3645432"/>
            <a:ext cx="8280000" cy="580948"/>
          </a:xfrm>
          <a:prstGeom prst="roundRect">
            <a:avLst/>
          </a:prstGeom>
          <a:solidFill>
            <a:srgbClr val="477D8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lvl="0">
              <a:defRPr/>
            </a:pPr>
            <a:r>
              <a:rPr kumimoji="0" lang="en-GB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 Package Validation – deployed </a:t>
            </a:r>
            <a:r>
              <a:rPr lang="en-GB" sz="1500">
                <a:solidFill>
                  <a:srgbClr val="FFFFFF"/>
                </a:solidFill>
              </a:rPr>
              <a:t>250+ validated packages on </a:t>
            </a:r>
            <a:r>
              <a:rPr lang="en-GB" sz="1500" err="1">
                <a:solidFill>
                  <a:srgbClr val="FFFFFF"/>
                </a:solidFill>
              </a:rPr>
              <a:t>GxP</a:t>
            </a:r>
            <a:r>
              <a:rPr lang="en-GB" sz="1500">
                <a:solidFill>
                  <a:srgbClr val="FFFFFF"/>
                </a:solidFill>
              </a:rPr>
              <a:t> validated A&amp;R System for submission activities, future lead time reduced from 6m+ to 1-3m through automation</a:t>
            </a:r>
            <a:endParaRPr kumimoji="0" lang="en-GB" sz="150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31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EAB5B-256E-984C-1E90-57D51090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Governance Framework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2CDA7D-8C1D-35C3-FD15-12C400D69823}"/>
              </a:ext>
            </a:extLst>
          </p:cNvPr>
          <p:cNvSpPr txBox="1">
            <a:spLocks/>
          </p:cNvSpPr>
          <p:nvPr/>
        </p:nvSpPr>
        <p:spPr>
          <a:xfrm>
            <a:off x="6266308" y="7596289"/>
            <a:ext cx="1279358" cy="309145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41" name="Date Placeholder 1">
            <a:extLst>
              <a:ext uri="{FF2B5EF4-FFF2-40B4-BE49-F238E27FC236}">
                <a16:creationId xmlns:a16="http://schemas.microsoft.com/office/drawing/2014/main" id="{2DF2F4A9-53F1-D5E3-DDC4-CB495476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37664" y="6456274"/>
            <a:ext cx="1279358" cy="30914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03July2025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8FDD1382-9FF9-76AA-DCAF-2B6F837CCF7D}"/>
              </a:ext>
            </a:extLst>
          </p:cNvPr>
          <p:cNvSpPr/>
          <p:nvPr/>
        </p:nvSpPr>
        <p:spPr>
          <a:xfrm>
            <a:off x="581728" y="1070421"/>
            <a:ext cx="2880000" cy="2880000"/>
          </a:xfrm>
          <a:custGeom>
            <a:avLst/>
            <a:gdLst>
              <a:gd name="connsiteX0" fmla="*/ 0 w 4572001"/>
              <a:gd name="connsiteY0" fmla="*/ 2123643 h 4247286"/>
              <a:gd name="connsiteX1" fmla="*/ 2286001 w 4572001"/>
              <a:gd name="connsiteY1" fmla="*/ 0 h 4247286"/>
              <a:gd name="connsiteX2" fmla="*/ 4572002 w 4572001"/>
              <a:gd name="connsiteY2" fmla="*/ 2123643 h 4247286"/>
              <a:gd name="connsiteX3" fmla="*/ 2286001 w 4572001"/>
              <a:gd name="connsiteY3" fmla="*/ 4247286 h 4247286"/>
              <a:gd name="connsiteX4" fmla="*/ 0 w 4572001"/>
              <a:gd name="connsiteY4" fmla="*/ 2123643 h 424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1" h="4247286">
                <a:moveTo>
                  <a:pt x="0" y="2123643"/>
                </a:moveTo>
                <a:cubicBezTo>
                  <a:pt x="0" y="950787"/>
                  <a:pt x="1023478" y="0"/>
                  <a:pt x="2286001" y="0"/>
                </a:cubicBezTo>
                <a:cubicBezTo>
                  <a:pt x="3548524" y="0"/>
                  <a:pt x="4572002" y="950787"/>
                  <a:pt x="4572002" y="2123643"/>
                </a:cubicBezTo>
                <a:cubicBezTo>
                  <a:pt x="4572002" y="3296499"/>
                  <a:pt x="3548524" y="4247286"/>
                  <a:pt x="2286001" y="4247286"/>
                </a:cubicBezTo>
                <a:cubicBezTo>
                  <a:pt x="1023478" y="4247286"/>
                  <a:pt x="0" y="3296499"/>
                  <a:pt x="0" y="2123643"/>
                </a:cubicBezTo>
                <a:close/>
              </a:path>
            </a:pathLst>
          </a:custGeom>
          <a:solidFill>
            <a:srgbClr val="830051">
              <a:alpha val="75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36000" tIns="316800" rIns="936000" bIns="316800" numCol="1" spcCol="1270" anchor="ctr" anchorCtr="0">
            <a:normAutofit/>
          </a:bodyPr>
          <a:lstStyle/>
          <a:p>
            <a:pPr algn="ctr" defTabSz="8890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400" b="1">
                <a:solidFill>
                  <a:schemeClr val="bg1"/>
                </a:solidFill>
              </a:rPr>
              <a:t>Strategic Governance Team</a:t>
            </a:r>
          </a:p>
          <a:p>
            <a:pPr algn="ctr" defTabSz="8890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400" b="1" i="1">
                <a:solidFill>
                  <a:schemeClr val="bg1"/>
                </a:solidFill>
              </a:rPr>
              <a:t>‘Support through partnerships’</a:t>
            </a:r>
            <a:endParaRPr lang="en-GB" sz="1400" b="1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EE547B0C-30A4-0885-5D7B-879C24C4C2C9}"/>
              </a:ext>
            </a:extLst>
          </p:cNvPr>
          <p:cNvSpPr/>
          <p:nvPr/>
        </p:nvSpPr>
        <p:spPr>
          <a:xfrm>
            <a:off x="3211357" y="1069690"/>
            <a:ext cx="2880000" cy="2880000"/>
          </a:xfrm>
          <a:custGeom>
            <a:avLst/>
            <a:gdLst>
              <a:gd name="connsiteX0" fmla="*/ 0 w 4247286"/>
              <a:gd name="connsiteY0" fmla="*/ 1592712 h 3185423"/>
              <a:gd name="connsiteX1" fmla="*/ 2123643 w 4247286"/>
              <a:gd name="connsiteY1" fmla="*/ 0 h 3185423"/>
              <a:gd name="connsiteX2" fmla="*/ 4247286 w 4247286"/>
              <a:gd name="connsiteY2" fmla="*/ 1592712 h 3185423"/>
              <a:gd name="connsiteX3" fmla="*/ 2123643 w 4247286"/>
              <a:gd name="connsiteY3" fmla="*/ 3185424 h 3185423"/>
              <a:gd name="connsiteX4" fmla="*/ 0 w 4247286"/>
              <a:gd name="connsiteY4" fmla="*/ 1592712 h 318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7286" h="3185423">
                <a:moveTo>
                  <a:pt x="0" y="1592712"/>
                </a:moveTo>
                <a:cubicBezTo>
                  <a:pt x="0" y="713081"/>
                  <a:pt x="950787" y="0"/>
                  <a:pt x="2123643" y="0"/>
                </a:cubicBezTo>
                <a:cubicBezTo>
                  <a:pt x="3296499" y="0"/>
                  <a:pt x="4247286" y="713081"/>
                  <a:pt x="4247286" y="1592712"/>
                </a:cubicBezTo>
                <a:cubicBezTo>
                  <a:pt x="4247286" y="2472343"/>
                  <a:pt x="3296499" y="3185424"/>
                  <a:pt x="2123643" y="3185424"/>
                </a:cubicBezTo>
                <a:cubicBezTo>
                  <a:pt x="950787" y="3185424"/>
                  <a:pt x="0" y="2472343"/>
                  <a:pt x="0" y="1592712"/>
                </a:cubicBezTo>
                <a:close/>
              </a:path>
            </a:pathLst>
          </a:custGeom>
          <a:solidFill>
            <a:srgbClr val="D0DE33">
              <a:alpha val="75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36000" tIns="316800" rIns="936000" bIns="316800" numCol="1" spcCol="1270" anchor="ctr" anchorCtr="0">
            <a:normAutofit/>
          </a:bodyPr>
          <a:lstStyle/>
          <a:p>
            <a:pPr algn="ctr" defTabSz="5334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400" b="1">
                <a:solidFill>
                  <a:schemeClr val="bg1"/>
                </a:solidFill>
              </a:rPr>
              <a:t>Operational Committee (includes Change Advisory Board)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CED820-5BED-6282-3F33-B1DFD456906F}"/>
              </a:ext>
            </a:extLst>
          </p:cNvPr>
          <p:cNvSpPr txBox="1"/>
          <p:nvPr/>
        </p:nvSpPr>
        <p:spPr>
          <a:xfrm>
            <a:off x="137184" y="4022602"/>
            <a:ext cx="4159153" cy="1492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n-lt"/>
              <a:buChar char="•"/>
              <a:defRPr sz="1000" b="1">
                <a:solidFill>
                  <a:schemeClr val="tx1"/>
                </a:solidFill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b="1"/>
            </a:lvl2pPr>
            <a:lvl3pPr fontAlgn="base">
              <a:spcBef>
                <a:spcPct val="0"/>
              </a:spcBef>
              <a:spcAft>
                <a:spcPct val="0"/>
              </a:spcAft>
              <a:defRPr b="1"/>
            </a:lvl3pPr>
            <a:lvl4pPr fontAlgn="base">
              <a:spcBef>
                <a:spcPct val="0"/>
              </a:spcBef>
              <a:spcAft>
                <a:spcPct val="0"/>
              </a:spcAft>
              <a:defRPr b="1"/>
            </a:lvl4pPr>
            <a:lvl5pPr fontAlgn="base">
              <a:spcBef>
                <a:spcPct val="0"/>
              </a:spcBef>
              <a:spcAft>
                <a:spcPct val="0"/>
              </a:spcAft>
              <a:defRPr b="1"/>
            </a:lvl5pPr>
            <a:lvl6pPr>
              <a:defRPr b="1"/>
            </a:lvl6pPr>
            <a:lvl7pPr>
              <a:defRPr b="1"/>
            </a:lvl7pPr>
            <a:lvl8pPr>
              <a:defRPr b="1"/>
            </a:lvl8pPr>
            <a:lvl9pPr>
              <a:defRPr b="1"/>
            </a:lvl9pPr>
          </a:lstStyle>
          <a:p>
            <a:pPr marL="285750" indent="-285750">
              <a:buClr>
                <a:schemeClr val="bg1"/>
              </a:buClr>
              <a:buFont typeface="Arial"/>
              <a:buChar char="•"/>
            </a:pPr>
            <a:r>
              <a:rPr lang="en-GB" sz="1300" b="0">
                <a:solidFill>
                  <a:schemeClr val="bg1"/>
                </a:solidFill>
              </a:rPr>
              <a:t>Accountable for Strategic Roadmap for R/Open-Source in R&amp;D</a:t>
            </a:r>
            <a:endParaRPr lang="en-US">
              <a:ea typeface="Calibri"/>
              <a:cs typeface="Calibri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300" b="0">
                <a:solidFill>
                  <a:schemeClr val="bg1"/>
                </a:solidFill>
              </a:rPr>
              <a:t>Visibility into Industry Trends, Vendors</a:t>
            </a:r>
            <a:endParaRPr lang="en-GB" sz="1300" b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Clr>
                <a:schemeClr val="bg1"/>
              </a:buClr>
              <a:buFont typeface="Arial"/>
              <a:buChar char="•"/>
            </a:pPr>
            <a:r>
              <a:rPr lang="en-GB" sz="1300" b="0">
                <a:solidFill>
                  <a:schemeClr val="bg1"/>
                </a:solidFill>
              </a:rPr>
              <a:t>Ensuring the environment(s) remain consistent and fit for purpose via user base engagement</a:t>
            </a:r>
            <a:endParaRPr lang="en-GB" sz="1300" b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Clr>
                <a:schemeClr val="bg1"/>
              </a:buClr>
              <a:buFont typeface="Arial"/>
              <a:buChar char="•"/>
            </a:pPr>
            <a:r>
              <a:rPr lang="en-GB" sz="1300" b="0">
                <a:solidFill>
                  <a:schemeClr val="bg1"/>
                </a:solidFill>
              </a:rPr>
              <a:t>Communication and Outreach to Sponsors/Senior Leadership and Functions</a:t>
            </a:r>
            <a:endParaRPr lang="en-GB" sz="1300" b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E6DDC431-9846-0E7E-D845-DB07F2C165A2}"/>
              </a:ext>
            </a:extLst>
          </p:cNvPr>
          <p:cNvSpPr/>
          <p:nvPr/>
        </p:nvSpPr>
        <p:spPr>
          <a:xfrm>
            <a:off x="5291619" y="2583617"/>
            <a:ext cx="2880000" cy="2880000"/>
          </a:xfrm>
          <a:custGeom>
            <a:avLst/>
            <a:gdLst>
              <a:gd name="connsiteX0" fmla="*/ 0 w 3300043"/>
              <a:gd name="connsiteY0" fmla="*/ 1037643 h 2075286"/>
              <a:gd name="connsiteX1" fmla="*/ 1650022 w 3300043"/>
              <a:gd name="connsiteY1" fmla="*/ 0 h 2075286"/>
              <a:gd name="connsiteX2" fmla="*/ 3300044 w 3300043"/>
              <a:gd name="connsiteY2" fmla="*/ 1037643 h 2075286"/>
              <a:gd name="connsiteX3" fmla="*/ 1650022 w 3300043"/>
              <a:gd name="connsiteY3" fmla="*/ 2075286 h 2075286"/>
              <a:gd name="connsiteX4" fmla="*/ 0 w 3300043"/>
              <a:gd name="connsiteY4" fmla="*/ 1037643 h 2075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0043" h="2075286">
                <a:moveTo>
                  <a:pt x="0" y="1037643"/>
                </a:moveTo>
                <a:cubicBezTo>
                  <a:pt x="0" y="464569"/>
                  <a:pt x="738740" y="0"/>
                  <a:pt x="1650022" y="0"/>
                </a:cubicBezTo>
                <a:cubicBezTo>
                  <a:pt x="2561304" y="0"/>
                  <a:pt x="3300044" y="464569"/>
                  <a:pt x="3300044" y="1037643"/>
                </a:cubicBezTo>
                <a:cubicBezTo>
                  <a:pt x="3300044" y="1610717"/>
                  <a:pt x="2561304" y="2075286"/>
                  <a:pt x="1650022" y="2075286"/>
                </a:cubicBezTo>
                <a:cubicBezTo>
                  <a:pt x="738740" y="2075286"/>
                  <a:pt x="0" y="1610717"/>
                  <a:pt x="0" y="1037643"/>
                </a:cubicBezTo>
                <a:close/>
              </a:path>
            </a:pathLst>
          </a:custGeom>
          <a:solidFill>
            <a:schemeClr val="accent6">
              <a:alpha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none" lIns="937413" tIns="317889" rIns="937413" bIns="317889" numCol="1" spcCol="1270" anchor="ctr" anchorCtr="0">
            <a:normAutofit/>
          </a:bodyPr>
          <a:lstStyle/>
          <a:p>
            <a:pPr algn="ctr" defTabSz="4889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400" b="1"/>
              <a:t>  </a:t>
            </a:r>
            <a:r>
              <a:rPr lang="en-GB" sz="1400" b="1">
                <a:solidFill>
                  <a:schemeClr val="bg1"/>
                </a:solidFill>
              </a:rPr>
              <a:t>R Users Advisory </a:t>
            </a:r>
          </a:p>
          <a:p>
            <a:pPr algn="ctr" defTabSz="4889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400" b="1">
                <a:solidFill>
                  <a:schemeClr val="bg1"/>
                </a:solidFill>
              </a:rPr>
              <a:t>Board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B5F5DB-FE46-55B2-460B-0550E1FA617A}"/>
              </a:ext>
            </a:extLst>
          </p:cNvPr>
          <p:cNvSpPr txBox="1"/>
          <p:nvPr/>
        </p:nvSpPr>
        <p:spPr>
          <a:xfrm>
            <a:off x="6266294" y="1022552"/>
            <a:ext cx="4690342" cy="1492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n-lt"/>
              <a:buChar char="•"/>
              <a:defRPr sz="1000" b="1">
                <a:solidFill>
                  <a:schemeClr val="tx1"/>
                </a:solidFill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b="1"/>
            </a:lvl2pPr>
            <a:lvl3pPr fontAlgn="base">
              <a:spcBef>
                <a:spcPct val="0"/>
              </a:spcBef>
              <a:spcAft>
                <a:spcPct val="0"/>
              </a:spcAft>
              <a:defRPr b="1"/>
            </a:lvl3pPr>
            <a:lvl4pPr fontAlgn="base">
              <a:spcBef>
                <a:spcPct val="0"/>
              </a:spcBef>
              <a:spcAft>
                <a:spcPct val="0"/>
              </a:spcAft>
              <a:defRPr b="1"/>
            </a:lvl4pPr>
            <a:lvl5pPr fontAlgn="base">
              <a:spcBef>
                <a:spcPct val="0"/>
              </a:spcBef>
              <a:spcAft>
                <a:spcPct val="0"/>
              </a:spcAft>
              <a:defRPr b="1"/>
            </a:lvl5pPr>
            <a:lvl6pPr>
              <a:defRPr b="1"/>
            </a:lvl6pPr>
            <a:lvl7pPr>
              <a:defRPr b="1"/>
            </a:lvl7pPr>
            <a:lvl8pPr>
              <a:defRPr b="1"/>
            </a:lvl8pPr>
            <a:lvl9pPr>
              <a:defRPr b="1"/>
            </a:lvl9pPr>
          </a:lstStyle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300" b="0">
                <a:solidFill>
                  <a:schemeClr val="bg1"/>
                </a:solidFill>
              </a:rPr>
              <a:t>Responsible for implementation of Roadmap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300" b="0">
                <a:solidFill>
                  <a:schemeClr val="bg1"/>
                </a:solidFill>
              </a:rPr>
              <a:t>Approve/Reject significant changes for implementation based on recommendations from R Users Advisory Board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300" b="0">
                <a:solidFill>
                  <a:schemeClr val="bg1"/>
                </a:solidFill>
              </a:rPr>
              <a:t>Discuss any future major changes, or wider/enterprise changes that may have impact on the system(s) in scope.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300" b="0">
                <a:solidFill>
                  <a:schemeClr val="bg1"/>
                </a:solidFill>
              </a:rPr>
              <a:t>Review risks/issues and operational matters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1300" b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539082-6BA7-6C4B-A21A-B1174E93A8FD}"/>
              </a:ext>
            </a:extLst>
          </p:cNvPr>
          <p:cNvSpPr txBox="1"/>
          <p:nvPr/>
        </p:nvSpPr>
        <p:spPr>
          <a:xfrm>
            <a:off x="8357515" y="3430662"/>
            <a:ext cx="3711359" cy="1292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n-lt"/>
              <a:buChar char="•"/>
              <a:defRPr sz="1000" b="1">
                <a:solidFill>
                  <a:schemeClr val="tx1"/>
                </a:solidFill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b="1"/>
            </a:lvl2pPr>
            <a:lvl3pPr fontAlgn="base">
              <a:spcBef>
                <a:spcPct val="0"/>
              </a:spcBef>
              <a:spcAft>
                <a:spcPct val="0"/>
              </a:spcAft>
              <a:defRPr b="1"/>
            </a:lvl3pPr>
            <a:lvl4pPr fontAlgn="base">
              <a:spcBef>
                <a:spcPct val="0"/>
              </a:spcBef>
              <a:spcAft>
                <a:spcPct val="0"/>
              </a:spcAft>
              <a:defRPr b="1"/>
            </a:lvl4pPr>
            <a:lvl5pPr fontAlgn="base">
              <a:spcBef>
                <a:spcPct val="0"/>
              </a:spcBef>
              <a:spcAft>
                <a:spcPct val="0"/>
              </a:spcAft>
              <a:defRPr b="1"/>
            </a:lvl5pPr>
            <a:lvl6pPr>
              <a:defRPr b="1"/>
            </a:lvl6pPr>
            <a:lvl7pPr>
              <a:defRPr b="1"/>
            </a:lvl7pPr>
            <a:lvl8pPr>
              <a:defRPr b="1"/>
            </a:lvl8pPr>
            <a:lvl9pPr>
              <a:defRPr b="1"/>
            </a:lvl9pPr>
          </a:lstStyle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300" b="0">
                <a:solidFill>
                  <a:schemeClr val="bg1"/>
                </a:solidFill>
              </a:rPr>
              <a:t>Business SMEs with R and domain knowledge expertise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300" b="0">
                <a:solidFill>
                  <a:schemeClr val="bg1"/>
                </a:solidFill>
              </a:rPr>
              <a:t>Focused on Packages and capabilities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300" b="0">
                <a:solidFill>
                  <a:schemeClr val="bg1"/>
                </a:solidFill>
              </a:rPr>
              <a:t>Assess and prioritize Package Validation requests, changes and risks associated with the changes.</a:t>
            </a:r>
          </a:p>
        </p:txBody>
      </p:sp>
      <p:sp>
        <p:nvSpPr>
          <p:cNvPr id="24" name="Freeform: Shape 71">
            <a:extLst>
              <a:ext uri="{FF2B5EF4-FFF2-40B4-BE49-F238E27FC236}">
                <a16:creationId xmlns:a16="http://schemas.microsoft.com/office/drawing/2014/main" id="{98A2770F-9348-5D9B-2207-BF43B88A4112}"/>
              </a:ext>
            </a:extLst>
          </p:cNvPr>
          <p:cNvSpPr/>
          <p:nvPr/>
        </p:nvSpPr>
        <p:spPr>
          <a:xfrm>
            <a:off x="2440192" y="5539794"/>
            <a:ext cx="6843880" cy="620956"/>
          </a:xfrm>
          <a:prstGeom prst="roundRect">
            <a:avLst/>
          </a:prstGeom>
          <a:solidFill>
            <a:srgbClr val="F0AB00"/>
          </a:solidFill>
          <a:ln w="6350">
            <a:solidFill>
              <a:srgbClr val="4D616B"/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066" tIns="229961" rIns="200066" bIns="22996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b="1">
                <a:solidFill>
                  <a:schemeClr val="bg1"/>
                </a:solidFill>
              </a:rPr>
              <a:t>Enabling change and maximising value</a:t>
            </a:r>
            <a:endParaRPr lang="en-GB" sz="2400" b="1" kern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91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EAB5B-256E-984C-1E90-57D51090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Biometrics Use Cases  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2CDA7D-8C1D-35C3-FD15-12C400D69823}"/>
              </a:ext>
            </a:extLst>
          </p:cNvPr>
          <p:cNvSpPr txBox="1">
            <a:spLocks/>
          </p:cNvSpPr>
          <p:nvPr/>
        </p:nvSpPr>
        <p:spPr>
          <a:xfrm>
            <a:off x="6266308" y="7596289"/>
            <a:ext cx="1279358" cy="309145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41" name="Date Placeholder 1">
            <a:extLst>
              <a:ext uri="{FF2B5EF4-FFF2-40B4-BE49-F238E27FC236}">
                <a16:creationId xmlns:a16="http://schemas.microsoft.com/office/drawing/2014/main" id="{2DF2F4A9-53F1-D5E3-DDC4-CB495476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37664" y="6456274"/>
            <a:ext cx="1279358" cy="30914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03July2025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E80BD-0058-4ADD-40A5-5C5EBEFEAF5C}"/>
              </a:ext>
            </a:extLst>
          </p:cNvPr>
          <p:cNvSpPr txBox="1"/>
          <p:nvPr/>
        </p:nvSpPr>
        <p:spPr>
          <a:xfrm>
            <a:off x="407988" y="1024187"/>
            <a:ext cx="10512259" cy="559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>
                <a:solidFill>
                  <a:schemeClr val="bg1"/>
                </a:solidFill>
              </a:rPr>
              <a:t>Enable open-source (R/Shiny, Python) environment(s) for both </a:t>
            </a:r>
            <a:r>
              <a:rPr lang="en-GB" sz="1600" err="1">
                <a:solidFill>
                  <a:schemeClr val="bg1"/>
                </a:solidFill>
              </a:rPr>
              <a:t>GxP</a:t>
            </a:r>
            <a:r>
              <a:rPr lang="en-GB" sz="1600">
                <a:solidFill>
                  <a:schemeClr val="bg1"/>
                </a:solidFill>
              </a:rPr>
              <a:t> and exploratory activities. This will ensure the availability of fit-for-purpose tools for the right jobs e.g. Python for </a:t>
            </a:r>
            <a:r>
              <a:rPr lang="en-GB" sz="1600" err="1">
                <a:solidFill>
                  <a:schemeClr val="bg1"/>
                </a:solidFill>
              </a:rPr>
              <a:t>GenAI</a:t>
            </a:r>
            <a:r>
              <a:rPr lang="en-GB" sz="1600">
                <a:solidFill>
                  <a:schemeClr val="bg1"/>
                </a:solidFill>
              </a:rPr>
              <a:t>, R for resource intensive modelling and simulation.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>
                <a:solidFill>
                  <a:schemeClr val="bg1"/>
                </a:solidFill>
              </a:rPr>
              <a:t>Event prediction, design packages, advanced survival analyses, subgroup analyses, post-hoc analyses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>
                <a:solidFill>
                  <a:schemeClr val="bg1"/>
                </a:solidFill>
              </a:rPr>
              <a:t>Regulatory compliant system for R based reporting for both primary (early phase studies) and exploratory (IEMT) analyses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>
                <a:solidFill>
                  <a:schemeClr val="bg1"/>
                </a:solidFill>
              </a:rPr>
              <a:t>Strategy and roadmap for open-source programming languages (R, Python) and alignment with existing AstraZeneca systems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>
                <a:solidFill>
                  <a:schemeClr val="bg1"/>
                </a:solidFill>
              </a:rPr>
              <a:t>R Shiny apps for on demand clinical data visualisation and ad-hoc and subgroup analyses.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>
                <a:solidFill>
                  <a:schemeClr val="bg1"/>
                </a:solidFill>
              </a:rPr>
              <a:t>Aid-in with CSR review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>
                <a:solidFill>
                  <a:schemeClr val="bg1"/>
                </a:solidFill>
              </a:rPr>
              <a:t>Integration with existing A&amp;R systems and data repositories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sz="16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sz="16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sz="16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sz="160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sz="16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26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EAB5B-256E-984C-1E90-57D51090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R Shiny app deployment options, past and future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2CDA7D-8C1D-35C3-FD15-12C400D69823}"/>
              </a:ext>
            </a:extLst>
          </p:cNvPr>
          <p:cNvSpPr txBox="1">
            <a:spLocks/>
          </p:cNvSpPr>
          <p:nvPr/>
        </p:nvSpPr>
        <p:spPr>
          <a:xfrm>
            <a:off x="6266308" y="7596289"/>
            <a:ext cx="1279358" cy="309145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41" name="Date Placeholder 1">
            <a:extLst>
              <a:ext uri="{FF2B5EF4-FFF2-40B4-BE49-F238E27FC236}">
                <a16:creationId xmlns:a16="http://schemas.microsoft.com/office/drawing/2014/main" id="{2DF2F4A9-53F1-D5E3-DDC4-CB495476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37664" y="6456274"/>
            <a:ext cx="1279358" cy="30914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03July2025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C7D5B-346D-A02E-3602-1374A5364374}"/>
              </a:ext>
            </a:extLst>
          </p:cNvPr>
          <p:cNvSpPr txBox="1"/>
          <p:nvPr/>
        </p:nvSpPr>
        <p:spPr>
          <a:xfrm>
            <a:off x="407988" y="1024187"/>
            <a:ext cx="10512259" cy="485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/>
                </a:solidFill>
              </a:rPr>
              <a:t>Physical hardware or hardware virtualisation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Scientific Computing Platform and </a:t>
            </a:r>
            <a:r>
              <a:rPr lang="en-GB" sz="1600" dirty="0" err="1">
                <a:solidFill>
                  <a:schemeClr val="bg1"/>
                </a:solidFill>
                <a:cs typeface="Arial" panose="020B0604020202020204" pitchFamily="34" charset="0"/>
              </a:rPr>
              <a:t>PositConnect</a:t>
            </a:r>
            <a:endParaRPr lang="en-GB" sz="16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Very basic deployment without user session management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Validated R workflow (in-house developed R package) to connect to clinical study data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/>
                </a:solidFill>
              </a:rPr>
              <a:t>Software Virtualisation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R Container via Kubernetes (non-</a:t>
            </a:r>
            <a:r>
              <a:rPr lang="en-GB" sz="1600" dirty="0" err="1">
                <a:solidFill>
                  <a:schemeClr val="bg1"/>
                </a:solidFill>
                <a:cs typeface="Arial" panose="020B0604020202020204" pitchFamily="34" charset="0"/>
              </a:rPr>
              <a:t>PositConnect</a:t>
            </a: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 option)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Validated R workflow (in-house developed R package) to connect to clinical study data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Users unable to easily deploy their own R Shiny apps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Domino (option for building, hosting and managing containers)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/>
                </a:solidFill>
              </a:rPr>
              <a:t>Ideal state is to have </a:t>
            </a:r>
            <a:r>
              <a:rPr lang="en-GB" sz="1600" dirty="0" err="1">
                <a:solidFill>
                  <a:schemeClr val="bg1"/>
                </a:solidFill>
              </a:rPr>
              <a:t>PositConnect</a:t>
            </a:r>
            <a:r>
              <a:rPr lang="en-GB" sz="1600" dirty="0">
                <a:solidFill>
                  <a:schemeClr val="bg1"/>
                </a:solidFill>
              </a:rPr>
              <a:t> service where: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Users can easily deploy their own R Shiny apps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Apps run within a user session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cs typeface="Arial" panose="020B0604020202020204" pitchFamily="34" charset="0"/>
              </a:rPr>
              <a:t>Integration with A&amp;R Systems securing any transient data at rest</a:t>
            </a:r>
          </a:p>
        </p:txBody>
      </p:sp>
    </p:spTree>
    <p:extLst>
      <p:ext uri="{BB962C8B-B14F-4D97-AF65-F5344CB8AC3E}">
        <p14:creationId xmlns:p14="http://schemas.microsoft.com/office/powerpoint/2010/main" val="154123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EAB5B-256E-984C-1E90-57D51090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Containers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32CDA7D-8C1D-35C3-FD15-12C400D69823}"/>
              </a:ext>
            </a:extLst>
          </p:cNvPr>
          <p:cNvSpPr txBox="1">
            <a:spLocks/>
          </p:cNvSpPr>
          <p:nvPr/>
        </p:nvSpPr>
        <p:spPr>
          <a:xfrm>
            <a:off x="6266308" y="7596289"/>
            <a:ext cx="1279358" cy="309145"/>
          </a:xfrm>
          <a:prstGeom prst="rect">
            <a:avLst/>
          </a:prstGeom>
        </p:spPr>
        <p:txBody>
          <a:bodyPr vert="horz" lIns="91440" tIns="45720" rIns="91440" bIns="7200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10Feb2025</a:t>
            </a:r>
            <a:endParaRPr lang="en-GB"/>
          </a:p>
        </p:txBody>
      </p:sp>
      <p:sp>
        <p:nvSpPr>
          <p:cNvPr id="41" name="Date Placeholder 1">
            <a:extLst>
              <a:ext uri="{FF2B5EF4-FFF2-40B4-BE49-F238E27FC236}">
                <a16:creationId xmlns:a16="http://schemas.microsoft.com/office/drawing/2014/main" id="{2DF2F4A9-53F1-D5E3-DDC4-CB495476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37664" y="6456274"/>
            <a:ext cx="1279358" cy="30914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03July2025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C7D5B-346D-A02E-3602-1374A5364374}"/>
              </a:ext>
            </a:extLst>
          </p:cNvPr>
          <p:cNvSpPr txBox="1"/>
          <p:nvPr/>
        </p:nvSpPr>
        <p:spPr>
          <a:xfrm>
            <a:off x="407989" y="1024187"/>
            <a:ext cx="7080707" cy="4486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>
                <a:solidFill>
                  <a:schemeClr val="bg1"/>
                </a:solidFill>
              </a:rPr>
              <a:t>Container Images are “Blueprints for Automation”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</a:rPr>
              <a:t>Hours/Days -&gt; Seconds/Minutes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>
                <a:solidFill>
                  <a:schemeClr val="bg1"/>
                </a:solidFill>
              </a:rPr>
              <a:t>Containers package “everything” into reusable and self-contained units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</a:rPr>
              <a:t>Operating system, R Language, R Packages, R Application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</a:rPr>
              <a:t>Everything is version-locked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>
                <a:solidFill>
                  <a:schemeClr val="bg1"/>
                </a:solidFill>
              </a:rPr>
              <a:t>Enable simplified and quick deployment of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</a:rPr>
              <a:t>R applications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</a:rPr>
              <a:t>Automated R package testing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>
                <a:solidFill>
                  <a:schemeClr val="bg1"/>
                </a:solidFill>
              </a:rPr>
              <a:t>Containers can run in many different environments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>
                <a:solidFill>
                  <a:schemeClr val="bg1"/>
                </a:solidFill>
              </a:rPr>
              <a:t>Facilitate </a:t>
            </a:r>
            <a:r>
              <a:rPr lang="en-GB" sz="1600" err="1">
                <a:solidFill>
                  <a:schemeClr val="bg1"/>
                </a:solidFill>
              </a:rPr>
              <a:t>GxP</a:t>
            </a:r>
            <a:r>
              <a:rPr lang="en-GB" sz="1600">
                <a:solidFill>
                  <a:schemeClr val="bg1"/>
                </a:solidFill>
              </a:rPr>
              <a:t> compliance by providing consistent and reproducible environments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600" err="1">
                <a:solidFill>
                  <a:schemeClr val="bg1"/>
                </a:solidFill>
              </a:rPr>
              <a:t>GxP</a:t>
            </a:r>
            <a:r>
              <a:rPr lang="en-GB" sz="1600">
                <a:solidFill>
                  <a:schemeClr val="bg1"/>
                </a:solidFill>
              </a:rPr>
              <a:t>-qualified infrastructure to support this is available within AstraZeneca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A6E67-FCC5-1528-5FC4-8622D647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221" y="3386091"/>
            <a:ext cx="1819710" cy="44220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F3637FB-3EA9-F63E-28F4-949456902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294" y="4745521"/>
            <a:ext cx="1554999" cy="44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2D889-950D-8324-FD6B-62575E151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350" y="5366831"/>
            <a:ext cx="1661915" cy="293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C4CC74-3B01-4198-B9BB-4FF0C0F97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5763" y="3960712"/>
            <a:ext cx="1591895" cy="605657"/>
          </a:xfrm>
          <a:prstGeom prst="rect">
            <a:avLst/>
          </a:prstGeom>
        </p:spPr>
      </p:pic>
      <p:pic>
        <p:nvPicPr>
          <p:cNvPr id="8" name="Picture 7" descr="A stack of black and silver containers&#10;&#10;Description automatically generated">
            <a:extLst>
              <a:ext uri="{FF2B5EF4-FFF2-40B4-BE49-F238E27FC236}">
                <a16:creationId xmlns:a16="http://schemas.microsoft.com/office/drawing/2014/main" id="{9D5EBAAB-B891-D1CE-57B0-EF49B19DF7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585" y="3492230"/>
            <a:ext cx="2147857" cy="2147857"/>
          </a:xfrm>
          <a:prstGeom prst="rect">
            <a:avLst/>
          </a:prstGeom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55F1898E-2661-6D1D-8FE1-E8BCA8FC6D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4975" y="1123888"/>
            <a:ext cx="2147857" cy="214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3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ASTRAZENECA STANDARD TEMPLATE" val="EvVFCk6W"/>
  <p:tag name="ARTICULATE_DESIGN_ID_1_ASTRAZENECA STANDARD TEMPLATE" val="kGJp0GDe"/>
  <p:tag name="ARTICULATE_DESIGN_ID_ALTERNATIVE LAYOUTS" val="Bt42LpTg"/>
  <p:tag name="ARTICULATE_DESIGN_ID_1_ALTERNATIVE LAYOUTS" val="Pu40bbUa"/>
  <p:tag name="ARTICULATE_DESIGN_ID_AGENDAS" val="ut6QGGsg"/>
  <p:tag name="ARTICULATE_DESIGN_ID_1_AGENDAS" val="zZqOLfMe"/>
  <p:tag name="ARTICULATE_DESIGN_ID_KEY MESSAGE LAYOUTS" val="EG1WQXxn"/>
  <p:tag name="ARTICULATE_DESIGN_ID_LISTS" val="M0QWvWS1"/>
  <p:tag name="ARTICULATE_DESIGN_ID_1_KEY MESSAGE LAYOUTS" val="ks627C6Q"/>
  <p:tag name="ARTICULATE_DESIGN_ID_DIAGRAMS" val="EHtI07Fq"/>
  <p:tag name="ARTICULATE_DESIGN_ID_ALTERNATIVE CONTENT LAYOUTS" val="ywJnDDcd"/>
  <p:tag name="ARTICULATE_DESIGN_ID_PERSONNEL" val="nHHLeDJ2"/>
  <p:tag name="ARTICULATE_DESIGN_ID_STAFF AND ORGANISATIONS" val="fzkdDkSo"/>
  <p:tag name="ARTICULATE_DESIGN_ID_1_ALTERNATIVE CONTENT LAYOUTS" val="iY0BipYY"/>
  <p:tag name="ARTICULATE_DESIGN_ID_1_LISTS" val="vezrIkHU"/>
  <p:tag name="ARTICULATE_DESIGN_ID_1_STAFF AND ORGANISATIONS" val="gu0rVs6s"/>
  <p:tag name="BRANDIN_CONFIG" val="CONFIG.INI"/>
  <p:tag name="BRANDIN_CHARTS" val="PROCESS CHARTS"/>
  <p:tag name="BRANDIN_RULES" val="RUN RULES"/>
  <p:tag name="ARTICULATE_DESIGN_ID_LOGO HOLDERS" val="frTQuPG5"/>
  <p:tag name="ARTICULATE_DESIGN_ID_SPEAKERS" val="lTM5UYkU"/>
  <p:tag name="ARTICULATE_DESIGN_ID_TEXT LAYOUTS" val="4lYw8SxY"/>
  <p:tag name="ARTICULATE_DESIGN_ID_KEY STATEMENTS" val="PiA9xBfC"/>
  <p:tag name="ARTICULATE_DESIGN_ID_TEXT WITH IMAGE" val="bQgCS8wS"/>
  <p:tag name="ARTICULATE_DESIGN_ID_TEXT WITH IMAGE LAYOUTS" val="4MQoe47W"/>
  <p:tag name="ARTICULATE_SLIDE_THUMBNAIL_REFRESH" val="1"/>
  <p:tag name="ARTICULATE_PROJECT_OPEN" val="0"/>
  <p:tag name="ARTICULATE_SLIDE_COUNT" val="55"/>
  <p:tag name="BRANDIN_SMARTPASTE" val="ACTIVE"/>
  <p:tag name="BRANDIN_WORKSPACE_NAME" val="AstraZenec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AstraZeneca Standard Template">
  <a:themeElements>
    <a:clrScheme name="AstraZeneca 2020">
      <a:dk1>
        <a:srgbClr val="3F4444"/>
      </a:dk1>
      <a:lt1>
        <a:srgbClr val="FFFFFF"/>
      </a:lt1>
      <a:dk2>
        <a:srgbClr val="003865"/>
      </a:dk2>
      <a:lt2>
        <a:srgbClr val="9DB0AC"/>
      </a:lt2>
      <a:accent1>
        <a:srgbClr val="830051"/>
      </a:accent1>
      <a:accent2>
        <a:srgbClr val="F0AB00"/>
      </a:accent2>
      <a:accent3>
        <a:srgbClr val="D0006F"/>
      </a:accent3>
      <a:accent4>
        <a:srgbClr val="3C1053"/>
      </a:accent4>
      <a:accent5>
        <a:srgbClr val="C4D600"/>
      </a:accent5>
      <a:accent6>
        <a:srgbClr val="68D2DF"/>
      </a:accent6>
      <a:hlink>
        <a:srgbClr val="68D2DF"/>
      </a:hlink>
      <a:folHlink>
        <a:srgbClr val="D0006F"/>
      </a:folHlink>
    </a:clrScheme>
    <a:fontScheme name="Astra Zeneca">
      <a:majorFont>
        <a:latin typeface="Calisto M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>
        <a:normAutofit/>
      </a:bodyPr>
      <a:lstStyle>
        <a:defPPr algn="ctr">
          <a:lnSpc>
            <a:spcPct val="90000"/>
          </a:lnSpc>
          <a:spcAft>
            <a:spcPts val="6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600"/>
          </a:spcAft>
          <a:defRPr dirty="0" err="1" smtClean="0"/>
        </a:defPPr>
      </a:lstStyle>
    </a:txDef>
  </a:objectDefaults>
  <a:extraClrSchemeLst/>
  <a:custClrLst>
    <a:custClr name="White">
      <a:srgbClr val="FFFFFF"/>
    </a:custClr>
    <a:custClr name="Graphite, Lighter 60%">
      <a:srgbClr val="B2B4B4"/>
    </a:custClr>
    <a:custClr name="Platinum, Lighter 60%">
      <a:srgbClr val="D8DFDE"/>
    </a:custClr>
    <a:custClr name="Navy, Lighter 60%">
      <a:srgbClr val="99AFC1"/>
    </a:custClr>
    <a:custClr name="Mulberry, Lighter 60%">
      <a:srgbClr val="CD99B9"/>
    </a:custClr>
    <a:custClr name="Gold, Lighter 60%">
      <a:srgbClr val="F9DD99"/>
    </a:custClr>
    <a:custClr name="Magenta, Lighter 60%">
      <a:srgbClr val="EC99C5"/>
    </a:custClr>
    <a:custClr name="Purple, Lighter 60%">
      <a:srgbClr val="B19FBA"/>
    </a:custClr>
    <a:custClr name="Lime Green, Lighter 60%">
      <a:srgbClr val="E7EF99"/>
    </a:custClr>
    <a:custClr name="Light Blue, Lighter 60%">
      <a:srgbClr val="C3EDF2"/>
    </a:custClr>
    <a:custClr name="White">
      <a:srgbClr val="FFFFFF"/>
    </a:custClr>
    <a:custClr name="Graphite, Lighter 40%">
      <a:srgbClr val="8C8F8F"/>
    </a:custClr>
    <a:custClr name="Platinum, Lighter 40%">
      <a:srgbClr val="C4D0CD"/>
    </a:custClr>
    <a:custClr name="Navy, Lighter 40%">
      <a:srgbClr val="6688A3"/>
    </a:custClr>
    <a:custClr name="Mulberry, Lighter 40%">
      <a:srgbClr val="B56697"/>
    </a:custClr>
    <a:custClr name="Gold, Lighter 40%">
      <a:srgbClr val="F6CD66"/>
    </a:custClr>
    <a:custClr name="Magenta, Lighter 40%">
      <a:srgbClr val="E366A9"/>
    </a:custClr>
    <a:custClr name="Purple, Lighter 40%">
      <a:srgbClr val="8A7098"/>
    </a:custClr>
    <a:custClr name="Lime Green, Lighter 40%">
      <a:srgbClr val="DCE666"/>
    </a:custClr>
    <a:custClr name="Light Blue, Lighter 40%">
      <a:srgbClr val="A4E4EC"/>
    </a:custClr>
    <a:custClr name="White">
      <a:srgbClr val="FFFFFF"/>
    </a:custClr>
    <a:custClr name="Graphite, Darker 40%">
      <a:srgbClr val="262929"/>
    </a:custClr>
    <a:custClr name="Platinum, Darker 40%">
      <a:srgbClr val="5E6A67"/>
    </a:custClr>
    <a:custClr name="Navy, Darker 40%">
      <a:srgbClr val="00223D"/>
    </a:custClr>
    <a:custClr name="Mulberry, Darker 40%">
      <a:srgbClr val="4F0031"/>
    </a:custClr>
    <a:custClr name="Gold, Darker 40%">
      <a:srgbClr val="906700"/>
    </a:custClr>
    <a:custClr name="Magenta, Darker 40%">
      <a:srgbClr val="7D0043"/>
    </a:custClr>
    <a:custClr name="Purple, Darker 40%">
      <a:srgbClr val="240A32"/>
    </a:custClr>
    <a:custClr name="Lime Green, Darker 40%">
      <a:srgbClr val="768000"/>
    </a:custClr>
    <a:custClr name="Light Blue, Darker 40%">
      <a:srgbClr val="3E7E86"/>
    </a:custClr>
    <a:custClr name="White">
      <a:srgbClr val="FFFFFF"/>
    </a:custClr>
    <a:custClr name="Graphite, Darker 60%">
      <a:srgbClr val="191B1B"/>
    </a:custClr>
    <a:custClr name="Platinum, Darker 60%">
      <a:srgbClr val="3F4645"/>
    </a:custClr>
    <a:custClr name="Navy, Darker 60%">
      <a:srgbClr val="001628"/>
    </a:custClr>
    <a:custClr name="Mulberry, Darker 60%">
      <a:srgbClr val="340020"/>
    </a:custClr>
    <a:custClr name="Gold, Darker 60%">
      <a:srgbClr val="604400"/>
    </a:custClr>
    <a:custClr name="Magenta, Darker 60%">
      <a:srgbClr val="53002C"/>
    </a:custClr>
    <a:custClr name="Purple, Darker 60%">
      <a:srgbClr val="180621"/>
    </a:custClr>
    <a:custClr name="Lime Green, Darker 60%">
      <a:srgbClr val="4E5600"/>
    </a:custClr>
    <a:custClr name="Light Blue, Darker 60%">
      <a:srgbClr val="2A5459"/>
    </a:custClr>
  </a:custClrLst>
  <a:extLst>
    <a:ext uri="{05A4C25C-085E-4340-85A3-A5531E510DB2}">
      <thm15:themeFamily xmlns:thm15="http://schemas.microsoft.com/office/thememl/2012/main" name="blank" id="{9FA266AB-5005-44F8-ABE1-CBD751927E0B}" vid="{01D0DAFE-49CF-437F-BBAC-5737518177C1}"/>
    </a:ext>
  </a:extLst>
</a:theme>
</file>

<file path=ppt/theme/theme10.xml><?xml version="1.0" encoding="utf-8"?>
<a:theme xmlns:a="http://schemas.openxmlformats.org/drawingml/2006/main" name="Alternative Content Layouts">
  <a:themeElements>
    <a:clrScheme name="AstraZeneca 2024">
      <a:dk1>
        <a:srgbClr val="3F4444"/>
      </a:dk1>
      <a:lt1>
        <a:srgbClr val="FFFFFF"/>
      </a:lt1>
      <a:dk2>
        <a:srgbClr val="003865"/>
      </a:dk2>
      <a:lt2>
        <a:srgbClr val="9DB0AC"/>
      </a:lt2>
      <a:accent1>
        <a:srgbClr val="830051"/>
      </a:accent1>
      <a:accent2>
        <a:srgbClr val="4D0030"/>
      </a:accent2>
      <a:accent3>
        <a:srgbClr val="D0006F"/>
      </a:accent3>
      <a:accent4>
        <a:srgbClr val="F0AB00"/>
      </a:accent4>
      <a:accent5>
        <a:srgbClr val="C4D600"/>
      </a:accent5>
      <a:accent6>
        <a:srgbClr val="68D2DF"/>
      </a:accent6>
      <a:hlink>
        <a:srgbClr val="D0006F"/>
      </a:hlink>
      <a:folHlink>
        <a:srgbClr val="4D0030"/>
      </a:folHlink>
    </a:clrScheme>
    <a:fontScheme name="Astra Zeneca">
      <a:majorFont>
        <a:latin typeface="Calisto M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>
        <a:normAutofit/>
      </a:bodyPr>
      <a:lstStyle>
        <a:defPPr algn="ctr">
          <a:lnSpc>
            <a:spcPct val="90000"/>
          </a:lnSpc>
          <a:spcAft>
            <a:spcPts val="6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600"/>
          </a:spcAft>
          <a:defRPr dirty="0" err="1" smtClean="0"/>
        </a:defPPr>
      </a:lstStyle>
    </a:txDef>
  </a:objectDefaults>
  <a:extraClrSchemeLst/>
  <a:custClrLst>
    <a:custClr name="Purple">
      <a:srgbClr val="3C1053"/>
    </a:custClr>
    <a:custClr name="Graphite, Lighter 60%">
      <a:srgbClr val="B2B4B4"/>
    </a:custClr>
    <a:custClr name="Platinum, Lighter 60%">
      <a:srgbClr val="D8DFDE"/>
    </a:custClr>
    <a:custClr name="Navy, Lighter 60%">
      <a:srgbClr val="99AFC1"/>
    </a:custClr>
    <a:custClr name="Mulberry, Lighter 60%">
      <a:srgbClr val="CD99B9"/>
    </a:custClr>
    <a:custClr name="Dark Mulberry, Lighter 60%">
      <a:srgbClr val="B899AC"/>
    </a:custClr>
    <a:custClr name="Magenta, Lighter 60%">
      <a:srgbClr val="EC99C5"/>
    </a:custClr>
    <a:custClr name="Gold, Lighter 60%">
      <a:srgbClr val="F9DD99"/>
    </a:custClr>
    <a:custClr name="Lime Green, Lighter 60%">
      <a:srgbClr val="E7EF99"/>
    </a:custClr>
    <a:custClr name="Light Blue, Lighter 60%">
      <a:srgbClr val="C3EDF2"/>
    </a:custClr>
    <a:custClr name="Purple, Lighter 60%">
      <a:srgbClr val="B19FBA"/>
    </a:custClr>
    <a:custClr name="Graphite, Lighter 40%">
      <a:srgbClr val="8C8F8F"/>
    </a:custClr>
    <a:custClr name="Platinum, Lighter 40%">
      <a:srgbClr val="C4D0CD"/>
    </a:custClr>
    <a:custClr name="Navy, Lighter 40%">
      <a:srgbClr val="6688A3"/>
    </a:custClr>
    <a:custClr name="Mulberry, Lighter 40%">
      <a:srgbClr val="B56697"/>
    </a:custClr>
    <a:custClr name="Dark Mulberry, Lighter 40%">
      <a:srgbClr val="946683"/>
    </a:custClr>
    <a:custClr name="Magenta, Lighter 40%">
      <a:srgbClr val="E366A9"/>
    </a:custClr>
    <a:custClr name="Gold, Lighter 40%">
      <a:srgbClr val="F6CD66"/>
    </a:custClr>
    <a:custClr name="Lime Green, Lighter 40%">
      <a:srgbClr val="DCE666"/>
    </a:custClr>
    <a:custClr name="Light Blue, Lighter 40%">
      <a:srgbClr val="A4E4EC"/>
    </a:custClr>
    <a:custClr name="Purple, Lighter 40%">
      <a:srgbClr val="8A7098"/>
    </a:custClr>
    <a:custClr name="Graphite, Darker 40%">
      <a:srgbClr val="262929"/>
    </a:custClr>
    <a:custClr name="Platinum, Darker 40%">
      <a:srgbClr val="5E6A67"/>
    </a:custClr>
    <a:custClr name="Navy, Darker 40%">
      <a:srgbClr val="00223D"/>
    </a:custClr>
    <a:custClr name="Mulberry, Darker 40%">
      <a:srgbClr val="4F0031"/>
    </a:custClr>
    <a:custClr name="Dark Mulberry, Darker 40%">
      <a:srgbClr val="370421"/>
    </a:custClr>
    <a:custClr name="Magenta, Darker 40%">
      <a:srgbClr val="7D0043"/>
    </a:custClr>
    <a:custClr name="Gold, Darker 40%">
      <a:srgbClr val="906700"/>
    </a:custClr>
    <a:custClr name="Lime Green, Darker 40%">
      <a:srgbClr val="768000"/>
    </a:custClr>
    <a:custClr name="Light Blue, Darker 40%">
      <a:srgbClr val="3E7E86"/>
    </a:custClr>
    <a:custClr name="Purple, Darker 40%">
      <a:srgbClr val="240A32"/>
    </a:custClr>
    <a:custClr name="Graphite, Darker 60%">
      <a:srgbClr val="191B1B"/>
    </a:custClr>
    <a:custClr name="Platinum, Darker 60%">
      <a:srgbClr val="3F4645"/>
    </a:custClr>
    <a:custClr name="Navy, Darker 60%">
      <a:srgbClr val="001628"/>
    </a:custClr>
    <a:custClr name="Mulberry, Darker 60%">
      <a:srgbClr val="340020"/>
    </a:custClr>
    <a:custClr name="Dark Mulberry, Darker 60%">
      <a:srgbClr val="2C0017"/>
    </a:custClr>
    <a:custClr name="Magenta, Darker 60%">
      <a:srgbClr val="53002C"/>
    </a:custClr>
    <a:custClr name="Gold, Darker 60%">
      <a:srgbClr val="604400"/>
    </a:custClr>
    <a:custClr name="Lime Green, Darker 60%">
      <a:srgbClr val="4E5600"/>
    </a:custClr>
    <a:custClr name="Light Blue, Darker 60%">
      <a:srgbClr val="2A5459"/>
    </a:custClr>
  </a:custClrLst>
  <a:extLst>
    <a:ext uri="{05A4C25C-085E-4340-85A3-A5531E510DB2}">
      <thm15:themeFamily xmlns:thm15="http://schemas.microsoft.com/office/thememl/2012/main" name="Windows - 2024 Template Updates 06.pptx" id="{6AE89310-5A50-4DFB-83E5-684F5C7D872A}" vid="{6D3E5DAA-A53F-4116-B25A-47972B986756}"/>
    </a:ext>
  </a:extLst>
</a:theme>
</file>

<file path=ppt/theme/theme11.xml><?xml version="1.0" encoding="utf-8"?>
<a:theme xmlns:a="http://schemas.openxmlformats.org/drawingml/2006/main" name="Key Statements">
  <a:themeElements>
    <a:clrScheme name="AstraZeneca 2024">
      <a:dk1>
        <a:srgbClr val="3F4444"/>
      </a:dk1>
      <a:lt1>
        <a:srgbClr val="FFFFFF"/>
      </a:lt1>
      <a:dk2>
        <a:srgbClr val="003865"/>
      </a:dk2>
      <a:lt2>
        <a:srgbClr val="9DB0AC"/>
      </a:lt2>
      <a:accent1>
        <a:srgbClr val="830051"/>
      </a:accent1>
      <a:accent2>
        <a:srgbClr val="4D0030"/>
      </a:accent2>
      <a:accent3>
        <a:srgbClr val="D0006F"/>
      </a:accent3>
      <a:accent4>
        <a:srgbClr val="F0AB00"/>
      </a:accent4>
      <a:accent5>
        <a:srgbClr val="C4D600"/>
      </a:accent5>
      <a:accent6>
        <a:srgbClr val="68D2DF"/>
      </a:accent6>
      <a:hlink>
        <a:srgbClr val="D0006F"/>
      </a:hlink>
      <a:folHlink>
        <a:srgbClr val="4D0030"/>
      </a:folHlink>
    </a:clrScheme>
    <a:fontScheme name="Astra Zeneca">
      <a:majorFont>
        <a:latin typeface="Calisto M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>
        <a:normAutofit/>
      </a:bodyPr>
      <a:lstStyle>
        <a:defPPr algn="ctr">
          <a:lnSpc>
            <a:spcPct val="90000"/>
          </a:lnSpc>
          <a:spcAft>
            <a:spcPts val="6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600"/>
          </a:spcAft>
          <a:defRPr dirty="0" err="1" smtClean="0"/>
        </a:defPPr>
      </a:lstStyle>
    </a:txDef>
  </a:objectDefaults>
  <a:extraClrSchemeLst/>
  <a:custClrLst>
    <a:custClr name="Purple">
      <a:srgbClr val="3C1053"/>
    </a:custClr>
    <a:custClr name="Graphite, Lighter 60%">
      <a:srgbClr val="B2B4B4"/>
    </a:custClr>
    <a:custClr name="Platinum, Lighter 60%">
      <a:srgbClr val="D8DFDE"/>
    </a:custClr>
    <a:custClr name="Navy, Lighter 60%">
      <a:srgbClr val="99AFC1"/>
    </a:custClr>
    <a:custClr name="Mulberry, Lighter 60%">
      <a:srgbClr val="CD99B9"/>
    </a:custClr>
    <a:custClr name="Dark Mulberry, Lighter 60%">
      <a:srgbClr val="B899AC"/>
    </a:custClr>
    <a:custClr name="Magenta, Lighter 60%">
      <a:srgbClr val="EC99C5"/>
    </a:custClr>
    <a:custClr name="Gold, Lighter 60%">
      <a:srgbClr val="F9DD99"/>
    </a:custClr>
    <a:custClr name="Lime Green, Lighter 60%">
      <a:srgbClr val="E7EF99"/>
    </a:custClr>
    <a:custClr name="Light Blue, Lighter 60%">
      <a:srgbClr val="C3EDF2"/>
    </a:custClr>
    <a:custClr name="Purple, Lighter 60%">
      <a:srgbClr val="B19FBA"/>
    </a:custClr>
    <a:custClr name="Graphite, Lighter 40%">
      <a:srgbClr val="8C8F8F"/>
    </a:custClr>
    <a:custClr name="Platinum, Lighter 40%">
      <a:srgbClr val="C4D0CD"/>
    </a:custClr>
    <a:custClr name="Navy, Lighter 40%">
      <a:srgbClr val="6688A3"/>
    </a:custClr>
    <a:custClr name="Mulberry, Lighter 40%">
      <a:srgbClr val="B56697"/>
    </a:custClr>
    <a:custClr name="Dark Mulberry, Lighter 40%">
      <a:srgbClr val="946683"/>
    </a:custClr>
    <a:custClr name="Magenta, Lighter 40%">
      <a:srgbClr val="E366A9"/>
    </a:custClr>
    <a:custClr name="Gold, Lighter 40%">
      <a:srgbClr val="F6CD66"/>
    </a:custClr>
    <a:custClr name="Lime Green, Lighter 40%">
      <a:srgbClr val="DCE666"/>
    </a:custClr>
    <a:custClr name="Light Blue, Lighter 40%">
      <a:srgbClr val="A4E4EC"/>
    </a:custClr>
    <a:custClr name="Purple, Lighter 40%">
      <a:srgbClr val="8A7098"/>
    </a:custClr>
    <a:custClr name="Graphite, Darker 40%">
      <a:srgbClr val="262929"/>
    </a:custClr>
    <a:custClr name="Platinum, Darker 40%">
      <a:srgbClr val="5E6A67"/>
    </a:custClr>
    <a:custClr name="Navy, Darker 40%">
      <a:srgbClr val="00223D"/>
    </a:custClr>
    <a:custClr name="Mulberry, Darker 40%">
      <a:srgbClr val="4F0031"/>
    </a:custClr>
    <a:custClr name="Dark Mulberry, Darker 40%">
      <a:srgbClr val="370421"/>
    </a:custClr>
    <a:custClr name="Magenta, Darker 40%">
      <a:srgbClr val="7D0043"/>
    </a:custClr>
    <a:custClr name="Gold, Darker 40%">
      <a:srgbClr val="906700"/>
    </a:custClr>
    <a:custClr name="Lime Green, Darker 40%">
      <a:srgbClr val="768000"/>
    </a:custClr>
    <a:custClr name="Light Blue, Darker 40%">
      <a:srgbClr val="3E7E86"/>
    </a:custClr>
    <a:custClr name="Purple, Darker 40%">
      <a:srgbClr val="240A32"/>
    </a:custClr>
    <a:custClr name="Graphite, Darker 60%">
      <a:srgbClr val="191B1B"/>
    </a:custClr>
    <a:custClr name="Platinum, Darker 60%">
      <a:srgbClr val="3F4645"/>
    </a:custClr>
    <a:custClr name="Navy, Darker 60%">
      <a:srgbClr val="001628"/>
    </a:custClr>
    <a:custClr name="Mulberry, Darker 60%">
      <a:srgbClr val="340020"/>
    </a:custClr>
    <a:custClr name="Dark Mulberry, Darker 60%">
      <a:srgbClr val="2C0017"/>
    </a:custClr>
    <a:custClr name="Magenta, Darker 60%">
      <a:srgbClr val="53002C"/>
    </a:custClr>
    <a:custClr name="Gold, Darker 60%">
      <a:srgbClr val="604400"/>
    </a:custClr>
    <a:custClr name="Lime Green, Darker 60%">
      <a:srgbClr val="4E5600"/>
    </a:custClr>
    <a:custClr name="Light Blue, Darker 60%">
      <a:srgbClr val="2A5459"/>
    </a:custClr>
  </a:custClrLst>
  <a:extLst>
    <a:ext uri="{05A4C25C-085E-4340-85A3-A5531E510DB2}">
      <thm15:themeFamily xmlns:thm15="http://schemas.microsoft.com/office/thememl/2012/main" name="Windows - 2024 Template Updates 06.pptx" id="{6AE89310-5A50-4DFB-83E5-684F5C7D872A}" vid="{4806B84B-E0F6-42E6-8CBA-F7ADFCA0E88A}"/>
    </a:ext>
  </a:extLst>
</a:theme>
</file>

<file path=ppt/theme/theme12.xml><?xml version="1.0" encoding="utf-8"?>
<a:theme xmlns:a="http://schemas.openxmlformats.org/drawingml/2006/main" name="AstraZeneca Standard Template">
  <a:themeElements>
    <a:clrScheme name="AstraZeneca 2020">
      <a:dk1>
        <a:srgbClr val="3F4444"/>
      </a:dk1>
      <a:lt1>
        <a:srgbClr val="FFFFFF"/>
      </a:lt1>
      <a:dk2>
        <a:srgbClr val="003865"/>
      </a:dk2>
      <a:lt2>
        <a:srgbClr val="9DB0AC"/>
      </a:lt2>
      <a:accent1>
        <a:srgbClr val="830051"/>
      </a:accent1>
      <a:accent2>
        <a:srgbClr val="F0AB00"/>
      </a:accent2>
      <a:accent3>
        <a:srgbClr val="D0006F"/>
      </a:accent3>
      <a:accent4>
        <a:srgbClr val="3C1053"/>
      </a:accent4>
      <a:accent5>
        <a:srgbClr val="C4D600"/>
      </a:accent5>
      <a:accent6>
        <a:srgbClr val="68D2DF"/>
      </a:accent6>
      <a:hlink>
        <a:srgbClr val="68D2DF"/>
      </a:hlink>
      <a:folHlink>
        <a:srgbClr val="D0006F"/>
      </a:folHlink>
    </a:clrScheme>
    <a:fontScheme name="Astra Zeneca">
      <a:majorFont>
        <a:latin typeface="Calisto M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>
        <a:normAutofit/>
      </a:bodyPr>
      <a:lstStyle>
        <a:defPPr algn="ctr">
          <a:spcAft>
            <a:spcPts val="6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spcAft>
            <a:spcPts val="600"/>
          </a:spcAft>
          <a:defRPr dirty="0" err="1" smtClean="0"/>
        </a:defPPr>
      </a:lstStyle>
    </a:txDef>
  </a:objectDefaults>
  <a:extraClrSchemeLst/>
  <a:custClrLst>
    <a:custClr name="White">
      <a:srgbClr val="FFFFFF"/>
    </a:custClr>
    <a:custClr name="Graphite, Lighter 60%">
      <a:srgbClr val="B2B4B4"/>
    </a:custClr>
    <a:custClr name="Platinum, Lighter 60%">
      <a:srgbClr val="D8DFDE"/>
    </a:custClr>
    <a:custClr name="Navy, Lighter 60%">
      <a:srgbClr val="99AFC1"/>
    </a:custClr>
    <a:custClr name="Mulberry, Lighter 60%">
      <a:srgbClr val="CD99B9"/>
    </a:custClr>
    <a:custClr name="Gold, Lighter 60%">
      <a:srgbClr val="F9DD99"/>
    </a:custClr>
    <a:custClr name="Magenta, Lighter 60%">
      <a:srgbClr val="EC99C5"/>
    </a:custClr>
    <a:custClr name="Purple, Lighter 60%">
      <a:srgbClr val="B19FBA"/>
    </a:custClr>
    <a:custClr name="Lime Green, Lighter 60%">
      <a:srgbClr val="E7EF99"/>
    </a:custClr>
    <a:custClr name="Light Blue, Lighter 60%">
      <a:srgbClr val="C3EDF2"/>
    </a:custClr>
    <a:custClr name="White">
      <a:srgbClr val="FFFFFF"/>
    </a:custClr>
    <a:custClr name="Graphite, Lighter 40%">
      <a:srgbClr val="8C8F8F"/>
    </a:custClr>
    <a:custClr name="Platinum, Lighter 40%">
      <a:srgbClr val="C4D0CD"/>
    </a:custClr>
    <a:custClr name="Navy, Lighter 40%">
      <a:srgbClr val="6688A3"/>
    </a:custClr>
    <a:custClr name="Mulberry, Lighter 40%">
      <a:srgbClr val="B56697"/>
    </a:custClr>
    <a:custClr name="Gold, Lighter 40%">
      <a:srgbClr val="F6CD66"/>
    </a:custClr>
    <a:custClr name="Magenta, Lighter 40%">
      <a:srgbClr val="E366A9"/>
    </a:custClr>
    <a:custClr name="Purple, Lighter 40%">
      <a:srgbClr val="8A7098"/>
    </a:custClr>
    <a:custClr name="Lime Green, Lighter 40%">
      <a:srgbClr val="DCE666"/>
    </a:custClr>
    <a:custClr name="Light Blue, Lighter 40%">
      <a:srgbClr val="A4E4EC"/>
    </a:custClr>
    <a:custClr name="White">
      <a:srgbClr val="FFFFFF"/>
    </a:custClr>
    <a:custClr name="Graphite, Darker 40%">
      <a:srgbClr val="262929"/>
    </a:custClr>
    <a:custClr name="Platinum, Darker 40%">
      <a:srgbClr val="5E6A67"/>
    </a:custClr>
    <a:custClr name="Navy, Darker 40%">
      <a:srgbClr val="00223D"/>
    </a:custClr>
    <a:custClr name="Mulberry, Darker 40%">
      <a:srgbClr val="4F0031"/>
    </a:custClr>
    <a:custClr name="Gold, Darker 40%">
      <a:srgbClr val="906700"/>
    </a:custClr>
    <a:custClr name="Magenta, Darker 40%">
      <a:srgbClr val="7D0043"/>
    </a:custClr>
    <a:custClr name="Purple, Darker 40%">
      <a:srgbClr val="240A32"/>
    </a:custClr>
    <a:custClr name="Lime Green, Darker 40%">
      <a:srgbClr val="768000"/>
    </a:custClr>
    <a:custClr name="Light Blue, Darker 40%">
      <a:srgbClr val="3E7E86"/>
    </a:custClr>
    <a:custClr name="White">
      <a:srgbClr val="FFFFFF"/>
    </a:custClr>
    <a:custClr name="Graphite, Darker 60%">
      <a:srgbClr val="191B1B"/>
    </a:custClr>
    <a:custClr name="Platinum, Darker 60%">
      <a:srgbClr val="3F4645"/>
    </a:custClr>
    <a:custClr name="Navy, Darker 60%">
      <a:srgbClr val="001628"/>
    </a:custClr>
    <a:custClr name="Mulberry, Darker 60%">
      <a:srgbClr val="340020"/>
    </a:custClr>
    <a:custClr name="Gold, Darker 60%">
      <a:srgbClr val="604400"/>
    </a:custClr>
    <a:custClr name="Magenta, Darker 60%">
      <a:srgbClr val="53002C"/>
    </a:custClr>
    <a:custClr name="Purple, Darker 60%">
      <a:srgbClr val="180621"/>
    </a:custClr>
    <a:custClr name="Lime Green, Darker 60%">
      <a:srgbClr val="4E5600"/>
    </a:custClr>
    <a:custClr name="Light Blue, Darker 60%">
      <a:srgbClr val="2A5459"/>
    </a:custClr>
  </a:custClrLst>
  <a:extLst>
    <a:ext uri="{05A4C25C-085E-4340-85A3-A5531E510DB2}">
      <thm15:themeFamily xmlns:thm15="http://schemas.microsoft.com/office/thememl/2012/main" name="ASTR 3935 - Template &amp; Model Slides 23.pptx" id="{22B86E55-C032-42C3-8061-2F31D54720C6}" vid="{6516CE45-8DC2-4217-AF12-CBB12D17AA9D}"/>
    </a:ext>
  </a:extLst>
</a:theme>
</file>

<file path=ppt/theme/theme13.xml><?xml version="1.0" encoding="utf-8"?>
<a:theme xmlns:a="http://schemas.openxmlformats.org/drawingml/2006/main" name="Office Theme">
  <a:themeElements>
    <a:clrScheme name="AstraZeneca 2020">
      <a:dk1>
        <a:srgbClr val="3F4444"/>
      </a:dk1>
      <a:lt1>
        <a:srgbClr val="FFFFFF"/>
      </a:lt1>
      <a:dk2>
        <a:srgbClr val="003865"/>
      </a:dk2>
      <a:lt2>
        <a:srgbClr val="9DB0AC"/>
      </a:lt2>
      <a:accent1>
        <a:srgbClr val="830051"/>
      </a:accent1>
      <a:accent2>
        <a:srgbClr val="F0AB00"/>
      </a:accent2>
      <a:accent3>
        <a:srgbClr val="D0006F"/>
      </a:accent3>
      <a:accent4>
        <a:srgbClr val="3C1053"/>
      </a:accent4>
      <a:accent5>
        <a:srgbClr val="C4D600"/>
      </a:accent5>
      <a:accent6>
        <a:srgbClr val="68D2DF"/>
      </a:accent6>
      <a:hlink>
        <a:srgbClr val="68D2DF"/>
      </a:hlink>
      <a:folHlink>
        <a:srgbClr val="D000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Graphite, Lighter 60%">
      <a:srgbClr val="B2B4B4"/>
    </a:custClr>
    <a:custClr name="Platinum, Lighter 60%">
      <a:srgbClr val="D8DFDE"/>
    </a:custClr>
    <a:custClr name="Navy, Lighter 60%">
      <a:srgbClr val="99AFC1"/>
    </a:custClr>
    <a:custClr name="Mulberry, Lighter 60%">
      <a:srgbClr val="CD99B9"/>
    </a:custClr>
    <a:custClr name="Gold, Lighter 60%">
      <a:srgbClr val="F9DD99"/>
    </a:custClr>
    <a:custClr name="Magenta, Lighter 60%">
      <a:srgbClr val="EC99C5"/>
    </a:custClr>
    <a:custClr name="Purple, Lighter 60%">
      <a:srgbClr val="B19FBA"/>
    </a:custClr>
    <a:custClr name="Lime Green, Lighter 60%">
      <a:srgbClr val="E7EF99"/>
    </a:custClr>
    <a:custClr name="Light Blue, Lighter 60%">
      <a:srgbClr val="C3EDF2"/>
    </a:custClr>
    <a:custClr name="White">
      <a:srgbClr val="FFFFFF"/>
    </a:custClr>
    <a:custClr name="Graphite, Lighter 40%">
      <a:srgbClr val="8C8F8F"/>
    </a:custClr>
    <a:custClr name="Platinum, Lighter 40%">
      <a:srgbClr val="C4D0CD"/>
    </a:custClr>
    <a:custClr name="Navy, Lighter 40%">
      <a:srgbClr val="6688A3"/>
    </a:custClr>
    <a:custClr name="Mulberry, Lighter 40%">
      <a:srgbClr val="B56697"/>
    </a:custClr>
    <a:custClr name="Gold, Lighter 40%">
      <a:srgbClr val="F6CD66"/>
    </a:custClr>
    <a:custClr name="Magenta, Lighter 40%">
      <a:srgbClr val="E366A9"/>
    </a:custClr>
    <a:custClr name="Purple, Lighter 40%">
      <a:srgbClr val="8A7098"/>
    </a:custClr>
    <a:custClr name="Lime Green, Lighter 40%">
      <a:srgbClr val="DCE666"/>
    </a:custClr>
    <a:custClr name="Light Blue, Lighter 40%">
      <a:srgbClr val="A4E4EC"/>
    </a:custClr>
    <a:custClr name="White">
      <a:srgbClr val="FFFFFF"/>
    </a:custClr>
    <a:custClr name="Graphite, Darker 40%">
      <a:srgbClr val="262929"/>
    </a:custClr>
    <a:custClr name="Platinum, Darker 40%">
      <a:srgbClr val="5E6A67"/>
    </a:custClr>
    <a:custClr name="Navy, Darker 40%">
      <a:srgbClr val="00223D"/>
    </a:custClr>
    <a:custClr name="Mulberry, Darker 40%">
      <a:srgbClr val="4F0031"/>
    </a:custClr>
    <a:custClr name="Gold, Darker 40%">
      <a:srgbClr val="906700"/>
    </a:custClr>
    <a:custClr name="Magenta, Darker 40%">
      <a:srgbClr val="7D0043"/>
    </a:custClr>
    <a:custClr name="Purple, Darker 40%">
      <a:srgbClr val="240A32"/>
    </a:custClr>
    <a:custClr name="Lime Green, Darker 40%">
      <a:srgbClr val="768000"/>
    </a:custClr>
    <a:custClr name="Light Blue, Darker 40%">
      <a:srgbClr val="3E7E86"/>
    </a:custClr>
    <a:custClr name="White">
      <a:srgbClr val="FFFFFF"/>
    </a:custClr>
    <a:custClr name="Graphite, Darker 60%">
      <a:srgbClr val="191B1B"/>
    </a:custClr>
    <a:custClr name="Platinum, Darker 60%">
      <a:srgbClr val="3F4645"/>
    </a:custClr>
    <a:custClr name="Navy, Darker 60%">
      <a:srgbClr val="001628"/>
    </a:custClr>
    <a:custClr name="Mulberry, Darker 60%">
      <a:srgbClr val="340020"/>
    </a:custClr>
    <a:custClr name="Gold, Darker 60%">
      <a:srgbClr val="604400"/>
    </a:custClr>
    <a:custClr name="Magenta, Darker 60%">
      <a:srgbClr val="53002C"/>
    </a:custClr>
    <a:custClr name="Purple, Darker 60%">
      <a:srgbClr val="180621"/>
    </a:custClr>
    <a:custClr name="Lime Green, Darker 60%">
      <a:srgbClr val="4E5600"/>
    </a:custClr>
    <a:custClr name="Light Blue, Darker 60%">
      <a:srgbClr val="2A5459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AstraZeneca 2020">
      <a:dk1>
        <a:srgbClr val="3F4444"/>
      </a:dk1>
      <a:lt1>
        <a:srgbClr val="FFFFFF"/>
      </a:lt1>
      <a:dk2>
        <a:srgbClr val="003865"/>
      </a:dk2>
      <a:lt2>
        <a:srgbClr val="9DB0AC"/>
      </a:lt2>
      <a:accent1>
        <a:srgbClr val="830051"/>
      </a:accent1>
      <a:accent2>
        <a:srgbClr val="F0AB00"/>
      </a:accent2>
      <a:accent3>
        <a:srgbClr val="D0006F"/>
      </a:accent3>
      <a:accent4>
        <a:srgbClr val="3C1053"/>
      </a:accent4>
      <a:accent5>
        <a:srgbClr val="C4D600"/>
      </a:accent5>
      <a:accent6>
        <a:srgbClr val="68D2DF"/>
      </a:accent6>
      <a:hlink>
        <a:srgbClr val="68D2DF"/>
      </a:hlink>
      <a:folHlink>
        <a:srgbClr val="D000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Graphite, Lighter 60%">
      <a:srgbClr val="B2B4B4"/>
    </a:custClr>
    <a:custClr name="Platinum, Lighter 60%">
      <a:srgbClr val="D8DFDE"/>
    </a:custClr>
    <a:custClr name="Navy, Lighter 60%">
      <a:srgbClr val="99AFC1"/>
    </a:custClr>
    <a:custClr name="Mulberry, Lighter 60%">
      <a:srgbClr val="CD99B9"/>
    </a:custClr>
    <a:custClr name="Gold, Lighter 60%">
      <a:srgbClr val="F9DD99"/>
    </a:custClr>
    <a:custClr name="Magenta, Lighter 60%">
      <a:srgbClr val="EC99C5"/>
    </a:custClr>
    <a:custClr name="Purple, Lighter 60%">
      <a:srgbClr val="B19FBA"/>
    </a:custClr>
    <a:custClr name="Lime Green, Lighter 60%">
      <a:srgbClr val="E7EF99"/>
    </a:custClr>
    <a:custClr name="Light Blue, Lighter 60%">
      <a:srgbClr val="C3EDF2"/>
    </a:custClr>
    <a:custClr name="White">
      <a:srgbClr val="FFFFFF"/>
    </a:custClr>
    <a:custClr name="Graphite, Lighter 40%">
      <a:srgbClr val="8C8F8F"/>
    </a:custClr>
    <a:custClr name="Platinum, Lighter 40%">
      <a:srgbClr val="C4D0CD"/>
    </a:custClr>
    <a:custClr name="Navy, Lighter 40%">
      <a:srgbClr val="6688A3"/>
    </a:custClr>
    <a:custClr name="Mulberry, Lighter 40%">
      <a:srgbClr val="B56697"/>
    </a:custClr>
    <a:custClr name="Gold, Lighter 40%">
      <a:srgbClr val="F6CD66"/>
    </a:custClr>
    <a:custClr name="Magenta, Lighter 40%">
      <a:srgbClr val="E366A9"/>
    </a:custClr>
    <a:custClr name="Purple, Lighter 40%">
      <a:srgbClr val="8A7098"/>
    </a:custClr>
    <a:custClr name="Lime Green, Lighter 40%">
      <a:srgbClr val="DCE666"/>
    </a:custClr>
    <a:custClr name="Light Blue, Lighter 40%">
      <a:srgbClr val="A4E4EC"/>
    </a:custClr>
    <a:custClr name="White">
      <a:srgbClr val="FFFFFF"/>
    </a:custClr>
    <a:custClr name="Graphite, Darker 40%">
      <a:srgbClr val="262929"/>
    </a:custClr>
    <a:custClr name="Platinum, Darker 40%">
      <a:srgbClr val="5E6A67"/>
    </a:custClr>
    <a:custClr name="Navy, Darker 40%">
      <a:srgbClr val="00223D"/>
    </a:custClr>
    <a:custClr name="Mulberry, Darker 40%">
      <a:srgbClr val="4F0031"/>
    </a:custClr>
    <a:custClr name="Gold, Darker 40%">
      <a:srgbClr val="906700"/>
    </a:custClr>
    <a:custClr name="Magenta, Darker 40%">
      <a:srgbClr val="7D0043"/>
    </a:custClr>
    <a:custClr name="Purple, Darker 40%">
      <a:srgbClr val="240A32"/>
    </a:custClr>
    <a:custClr name="Lime Green, Darker 40%">
      <a:srgbClr val="768000"/>
    </a:custClr>
    <a:custClr name="Light Blue, Darker 40%">
      <a:srgbClr val="3E7E86"/>
    </a:custClr>
    <a:custClr name="White">
      <a:srgbClr val="FFFFFF"/>
    </a:custClr>
    <a:custClr name="Graphite, Darker 60%">
      <a:srgbClr val="191B1B"/>
    </a:custClr>
    <a:custClr name="Platinum, Darker 60%">
      <a:srgbClr val="3F4645"/>
    </a:custClr>
    <a:custClr name="Navy, Darker 60%">
      <a:srgbClr val="001628"/>
    </a:custClr>
    <a:custClr name="Mulberry, Darker 60%">
      <a:srgbClr val="340020"/>
    </a:custClr>
    <a:custClr name="Gold, Darker 60%">
      <a:srgbClr val="604400"/>
    </a:custClr>
    <a:custClr name="Magenta, Darker 60%">
      <a:srgbClr val="53002C"/>
    </a:custClr>
    <a:custClr name="Purple, Darker 60%">
      <a:srgbClr val="180621"/>
    </a:custClr>
    <a:custClr name="Lime Green, Darker 60%">
      <a:srgbClr val="4E5600"/>
    </a:custClr>
    <a:custClr name="Light Blue, Darker 60%">
      <a:srgbClr val="2A5459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lternative Content Layouts">
  <a:themeElements>
    <a:clrScheme name="AstraZeneca 2020">
      <a:dk1>
        <a:srgbClr val="3F4444"/>
      </a:dk1>
      <a:lt1>
        <a:srgbClr val="FFFFFF"/>
      </a:lt1>
      <a:dk2>
        <a:srgbClr val="003865"/>
      </a:dk2>
      <a:lt2>
        <a:srgbClr val="9DB0AC"/>
      </a:lt2>
      <a:accent1>
        <a:srgbClr val="830051"/>
      </a:accent1>
      <a:accent2>
        <a:srgbClr val="F0AB00"/>
      </a:accent2>
      <a:accent3>
        <a:srgbClr val="D0006F"/>
      </a:accent3>
      <a:accent4>
        <a:srgbClr val="3C1053"/>
      </a:accent4>
      <a:accent5>
        <a:srgbClr val="C4D600"/>
      </a:accent5>
      <a:accent6>
        <a:srgbClr val="68D2DF"/>
      </a:accent6>
      <a:hlink>
        <a:srgbClr val="68D2DF"/>
      </a:hlink>
      <a:folHlink>
        <a:srgbClr val="D0006F"/>
      </a:folHlink>
    </a:clrScheme>
    <a:fontScheme name="Astra Zeneca">
      <a:majorFont>
        <a:latin typeface="Calisto M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>
        <a:normAutofit/>
      </a:bodyPr>
      <a:lstStyle>
        <a:defPPr algn="ctr">
          <a:lnSpc>
            <a:spcPct val="90000"/>
          </a:lnSpc>
          <a:spcAft>
            <a:spcPts val="6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600"/>
          </a:spcAft>
          <a:defRPr dirty="0" err="1" smtClean="0"/>
        </a:defPPr>
      </a:lstStyle>
    </a:txDef>
  </a:objectDefaults>
  <a:extraClrSchemeLst/>
  <a:custClrLst>
    <a:custClr name="White">
      <a:srgbClr val="FFFFFF"/>
    </a:custClr>
    <a:custClr name="Graphite, Lighter 60%">
      <a:srgbClr val="B2B4B4"/>
    </a:custClr>
    <a:custClr name="Platinum, Lighter 60%">
      <a:srgbClr val="D8DFDE"/>
    </a:custClr>
    <a:custClr name="Navy, Lighter 60%">
      <a:srgbClr val="99AFC1"/>
    </a:custClr>
    <a:custClr name="Mulberry, Lighter 60%">
      <a:srgbClr val="CD99B9"/>
    </a:custClr>
    <a:custClr name="Gold, Lighter 60%">
      <a:srgbClr val="F9DD99"/>
    </a:custClr>
    <a:custClr name="Magenta, Lighter 60%">
      <a:srgbClr val="EC99C5"/>
    </a:custClr>
    <a:custClr name="Purple, Lighter 60%">
      <a:srgbClr val="B19FBA"/>
    </a:custClr>
    <a:custClr name="Lime Green, Lighter 60%">
      <a:srgbClr val="E7EF99"/>
    </a:custClr>
    <a:custClr name="Light Blue, Lighter 60%">
      <a:srgbClr val="C3EDF2"/>
    </a:custClr>
    <a:custClr name="White">
      <a:srgbClr val="FFFFFF"/>
    </a:custClr>
    <a:custClr name="Graphite, Lighter 40%">
      <a:srgbClr val="8C8F8F"/>
    </a:custClr>
    <a:custClr name="Platinum, Lighter 40%">
      <a:srgbClr val="C4D0CD"/>
    </a:custClr>
    <a:custClr name="Navy, Lighter 40%">
      <a:srgbClr val="6688A3"/>
    </a:custClr>
    <a:custClr name="Mulberry, Lighter 40%">
      <a:srgbClr val="B56697"/>
    </a:custClr>
    <a:custClr name="Gold, Lighter 40%">
      <a:srgbClr val="F6CD66"/>
    </a:custClr>
    <a:custClr name="Magenta, Lighter 40%">
      <a:srgbClr val="E366A9"/>
    </a:custClr>
    <a:custClr name="Purple, Lighter 40%">
      <a:srgbClr val="8A7098"/>
    </a:custClr>
    <a:custClr name="Lime Green, Lighter 40%">
      <a:srgbClr val="DCE666"/>
    </a:custClr>
    <a:custClr name="Light Blue, Lighter 40%">
      <a:srgbClr val="A4E4EC"/>
    </a:custClr>
    <a:custClr name="White">
      <a:srgbClr val="FFFFFF"/>
    </a:custClr>
    <a:custClr name="Graphite, Darker 40%">
      <a:srgbClr val="262929"/>
    </a:custClr>
    <a:custClr name="Platinum, Darker 40%">
      <a:srgbClr val="5E6A67"/>
    </a:custClr>
    <a:custClr name="Navy, Darker 40%">
      <a:srgbClr val="00223D"/>
    </a:custClr>
    <a:custClr name="Mulberry, Darker 40%">
      <a:srgbClr val="4F0031"/>
    </a:custClr>
    <a:custClr name="Gold, Darker 40%">
      <a:srgbClr val="906700"/>
    </a:custClr>
    <a:custClr name="Magenta, Darker 40%">
      <a:srgbClr val="7D0043"/>
    </a:custClr>
    <a:custClr name="Purple, Darker 40%">
      <a:srgbClr val="240A32"/>
    </a:custClr>
    <a:custClr name="Lime Green, Darker 40%">
      <a:srgbClr val="768000"/>
    </a:custClr>
    <a:custClr name="Light Blue, Darker 40%">
      <a:srgbClr val="3E7E86"/>
    </a:custClr>
    <a:custClr name="White">
      <a:srgbClr val="FFFFFF"/>
    </a:custClr>
    <a:custClr name="Graphite, Darker 60%">
      <a:srgbClr val="191B1B"/>
    </a:custClr>
    <a:custClr name="Platinum, Darker 60%">
      <a:srgbClr val="3F4645"/>
    </a:custClr>
    <a:custClr name="Navy, Darker 60%">
      <a:srgbClr val="001628"/>
    </a:custClr>
    <a:custClr name="Mulberry, Darker 60%">
      <a:srgbClr val="340020"/>
    </a:custClr>
    <a:custClr name="Gold, Darker 60%">
      <a:srgbClr val="604400"/>
    </a:custClr>
    <a:custClr name="Magenta, Darker 60%">
      <a:srgbClr val="53002C"/>
    </a:custClr>
    <a:custClr name="Purple, Darker 60%">
      <a:srgbClr val="180621"/>
    </a:custClr>
    <a:custClr name="Lime Green, Darker 60%">
      <a:srgbClr val="4E5600"/>
    </a:custClr>
    <a:custClr name="Light Blue, Darker 60%">
      <a:srgbClr val="2A5459"/>
    </a:custClr>
  </a:custClrLst>
  <a:extLst>
    <a:ext uri="{05A4C25C-085E-4340-85A3-A5531E510DB2}">
      <thm15:themeFamily xmlns:thm15="http://schemas.microsoft.com/office/thememl/2012/main" name="blank" id="{9FA266AB-5005-44F8-ABE1-CBD751927E0B}" vid="{3F1EDD2A-13CF-4FC0-A851-7452A2C2CB11}"/>
    </a:ext>
  </a:extLst>
</a:theme>
</file>

<file path=ppt/theme/theme3.xml><?xml version="1.0" encoding="utf-8"?>
<a:theme xmlns:a="http://schemas.openxmlformats.org/drawingml/2006/main" name="Text with Image Layouts">
  <a:themeElements>
    <a:clrScheme name="AstraZeneca 2020">
      <a:dk1>
        <a:srgbClr val="3F4444"/>
      </a:dk1>
      <a:lt1>
        <a:srgbClr val="FFFFFF"/>
      </a:lt1>
      <a:dk2>
        <a:srgbClr val="003865"/>
      </a:dk2>
      <a:lt2>
        <a:srgbClr val="9DB0AC"/>
      </a:lt2>
      <a:accent1>
        <a:srgbClr val="830051"/>
      </a:accent1>
      <a:accent2>
        <a:srgbClr val="F0AB00"/>
      </a:accent2>
      <a:accent3>
        <a:srgbClr val="D0006F"/>
      </a:accent3>
      <a:accent4>
        <a:srgbClr val="3C1053"/>
      </a:accent4>
      <a:accent5>
        <a:srgbClr val="C4D600"/>
      </a:accent5>
      <a:accent6>
        <a:srgbClr val="68D2DF"/>
      </a:accent6>
      <a:hlink>
        <a:srgbClr val="68D2DF"/>
      </a:hlink>
      <a:folHlink>
        <a:srgbClr val="D0006F"/>
      </a:folHlink>
    </a:clrScheme>
    <a:fontScheme name="Astra Zeneca">
      <a:majorFont>
        <a:latin typeface="Calisto M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>
        <a:normAutofit/>
      </a:bodyPr>
      <a:lstStyle>
        <a:defPPr algn="ctr">
          <a:lnSpc>
            <a:spcPct val="90000"/>
          </a:lnSpc>
          <a:spcAft>
            <a:spcPts val="6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600"/>
          </a:spcAft>
          <a:defRPr dirty="0" err="1" smtClean="0"/>
        </a:defPPr>
      </a:lstStyle>
    </a:txDef>
  </a:objectDefaults>
  <a:extraClrSchemeLst/>
  <a:custClrLst>
    <a:custClr name="White">
      <a:srgbClr val="FFFFFF"/>
    </a:custClr>
    <a:custClr name="Graphite, Lighter 60%">
      <a:srgbClr val="B2B4B4"/>
    </a:custClr>
    <a:custClr name="Platinum, Lighter 60%">
      <a:srgbClr val="D8DFDE"/>
    </a:custClr>
    <a:custClr name="Navy, Lighter 60%">
      <a:srgbClr val="99AFC1"/>
    </a:custClr>
    <a:custClr name="Mulberry, Lighter 60%">
      <a:srgbClr val="CD99B9"/>
    </a:custClr>
    <a:custClr name="Gold, Lighter 60%">
      <a:srgbClr val="F9DD99"/>
    </a:custClr>
    <a:custClr name="Magenta, Lighter 60%">
      <a:srgbClr val="EC99C5"/>
    </a:custClr>
    <a:custClr name="Purple, Lighter 60%">
      <a:srgbClr val="B19FBA"/>
    </a:custClr>
    <a:custClr name="Lime Green, Lighter 60%">
      <a:srgbClr val="E7EF99"/>
    </a:custClr>
    <a:custClr name="Light Blue, Lighter 60%">
      <a:srgbClr val="C3EDF2"/>
    </a:custClr>
    <a:custClr name="White">
      <a:srgbClr val="FFFFFF"/>
    </a:custClr>
    <a:custClr name="Graphite, Lighter 40%">
      <a:srgbClr val="8C8F8F"/>
    </a:custClr>
    <a:custClr name="Platinum, Lighter 40%">
      <a:srgbClr val="C4D0CD"/>
    </a:custClr>
    <a:custClr name="Navy, Lighter 40%">
      <a:srgbClr val="6688A3"/>
    </a:custClr>
    <a:custClr name="Mulberry, Lighter 40%">
      <a:srgbClr val="B56697"/>
    </a:custClr>
    <a:custClr name="Gold, Lighter 40%">
      <a:srgbClr val="F6CD66"/>
    </a:custClr>
    <a:custClr name="Magenta, Lighter 40%">
      <a:srgbClr val="E366A9"/>
    </a:custClr>
    <a:custClr name="Purple, Lighter 40%">
      <a:srgbClr val="8A7098"/>
    </a:custClr>
    <a:custClr name="Lime Green, Lighter 40%">
      <a:srgbClr val="DCE666"/>
    </a:custClr>
    <a:custClr name="Light Blue, Lighter 40%">
      <a:srgbClr val="A4E4EC"/>
    </a:custClr>
    <a:custClr name="White">
      <a:srgbClr val="FFFFFF"/>
    </a:custClr>
    <a:custClr name="Graphite, Darker 40%">
      <a:srgbClr val="262929"/>
    </a:custClr>
    <a:custClr name="Platinum, Darker 40%">
      <a:srgbClr val="5E6A67"/>
    </a:custClr>
    <a:custClr name="Navy, Darker 40%">
      <a:srgbClr val="00223D"/>
    </a:custClr>
    <a:custClr name="Mulberry, Darker 40%">
      <a:srgbClr val="4F0031"/>
    </a:custClr>
    <a:custClr name="Gold, Darker 40%">
      <a:srgbClr val="906700"/>
    </a:custClr>
    <a:custClr name="Magenta, Darker 40%">
      <a:srgbClr val="7D0043"/>
    </a:custClr>
    <a:custClr name="Purple, Darker 40%">
      <a:srgbClr val="240A32"/>
    </a:custClr>
    <a:custClr name="Lime Green, Darker 40%">
      <a:srgbClr val="768000"/>
    </a:custClr>
    <a:custClr name="Light Blue, Darker 40%">
      <a:srgbClr val="3E7E86"/>
    </a:custClr>
    <a:custClr name="White">
      <a:srgbClr val="FFFFFF"/>
    </a:custClr>
    <a:custClr name="Graphite, Darker 60%">
      <a:srgbClr val="191B1B"/>
    </a:custClr>
    <a:custClr name="Platinum, Darker 60%">
      <a:srgbClr val="3F4645"/>
    </a:custClr>
    <a:custClr name="Navy, Darker 60%">
      <a:srgbClr val="001628"/>
    </a:custClr>
    <a:custClr name="Mulberry, Darker 60%">
      <a:srgbClr val="340020"/>
    </a:custClr>
    <a:custClr name="Gold, Darker 60%">
      <a:srgbClr val="604400"/>
    </a:custClr>
    <a:custClr name="Magenta, Darker 60%">
      <a:srgbClr val="53002C"/>
    </a:custClr>
    <a:custClr name="Purple, Darker 60%">
      <a:srgbClr val="180621"/>
    </a:custClr>
    <a:custClr name="Lime Green, Darker 60%">
      <a:srgbClr val="4E5600"/>
    </a:custClr>
    <a:custClr name="Light Blue, Darker 60%">
      <a:srgbClr val="2A5459"/>
    </a:custClr>
  </a:custClrLst>
  <a:extLst>
    <a:ext uri="{05A4C25C-085E-4340-85A3-A5531E510DB2}">
      <thm15:themeFamily xmlns:thm15="http://schemas.microsoft.com/office/thememl/2012/main" name="blank" id="{9FA266AB-5005-44F8-ABE1-CBD751927E0B}" vid="{02120115-5D72-4670-9C99-8B720A3BCB26}"/>
    </a:ext>
  </a:extLst>
</a:theme>
</file>

<file path=ppt/theme/theme4.xml><?xml version="1.0" encoding="utf-8"?>
<a:theme xmlns:a="http://schemas.openxmlformats.org/drawingml/2006/main" name="Key Statements">
  <a:themeElements>
    <a:clrScheme name="AstraZeneca 2020">
      <a:dk1>
        <a:srgbClr val="3F4444"/>
      </a:dk1>
      <a:lt1>
        <a:srgbClr val="FFFFFF"/>
      </a:lt1>
      <a:dk2>
        <a:srgbClr val="003865"/>
      </a:dk2>
      <a:lt2>
        <a:srgbClr val="9DB0AC"/>
      </a:lt2>
      <a:accent1>
        <a:srgbClr val="830051"/>
      </a:accent1>
      <a:accent2>
        <a:srgbClr val="F0AB00"/>
      </a:accent2>
      <a:accent3>
        <a:srgbClr val="D0006F"/>
      </a:accent3>
      <a:accent4>
        <a:srgbClr val="3C1053"/>
      </a:accent4>
      <a:accent5>
        <a:srgbClr val="C4D600"/>
      </a:accent5>
      <a:accent6>
        <a:srgbClr val="68D2DF"/>
      </a:accent6>
      <a:hlink>
        <a:srgbClr val="68D2DF"/>
      </a:hlink>
      <a:folHlink>
        <a:srgbClr val="D0006F"/>
      </a:folHlink>
    </a:clrScheme>
    <a:fontScheme name="Astra Zeneca">
      <a:majorFont>
        <a:latin typeface="Calisto M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>
        <a:normAutofit/>
      </a:bodyPr>
      <a:lstStyle>
        <a:defPPr algn="ctr">
          <a:lnSpc>
            <a:spcPct val="90000"/>
          </a:lnSpc>
          <a:spcAft>
            <a:spcPts val="6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600"/>
          </a:spcAft>
          <a:defRPr dirty="0" err="1" smtClean="0"/>
        </a:defPPr>
      </a:lstStyle>
    </a:txDef>
  </a:objectDefaults>
  <a:extraClrSchemeLst/>
  <a:custClrLst>
    <a:custClr name="White">
      <a:srgbClr val="FFFFFF"/>
    </a:custClr>
    <a:custClr name="Graphite, Lighter 60%">
      <a:srgbClr val="B2B4B4"/>
    </a:custClr>
    <a:custClr name="Platinum, Lighter 60%">
      <a:srgbClr val="D8DFDE"/>
    </a:custClr>
    <a:custClr name="Navy, Lighter 60%">
      <a:srgbClr val="99AFC1"/>
    </a:custClr>
    <a:custClr name="Mulberry, Lighter 60%">
      <a:srgbClr val="CD99B9"/>
    </a:custClr>
    <a:custClr name="Gold, Lighter 60%">
      <a:srgbClr val="F9DD99"/>
    </a:custClr>
    <a:custClr name="Magenta, Lighter 60%">
      <a:srgbClr val="EC99C5"/>
    </a:custClr>
    <a:custClr name="Purple, Lighter 60%">
      <a:srgbClr val="B19FBA"/>
    </a:custClr>
    <a:custClr name="Lime Green, Lighter 60%">
      <a:srgbClr val="E7EF99"/>
    </a:custClr>
    <a:custClr name="Light Blue, Lighter 60%">
      <a:srgbClr val="C3EDF2"/>
    </a:custClr>
    <a:custClr name="White">
      <a:srgbClr val="FFFFFF"/>
    </a:custClr>
    <a:custClr name="Graphite, Lighter 40%">
      <a:srgbClr val="8C8F8F"/>
    </a:custClr>
    <a:custClr name="Platinum, Lighter 40%">
      <a:srgbClr val="C4D0CD"/>
    </a:custClr>
    <a:custClr name="Navy, Lighter 40%">
      <a:srgbClr val="6688A3"/>
    </a:custClr>
    <a:custClr name="Mulberry, Lighter 40%">
      <a:srgbClr val="B56697"/>
    </a:custClr>
    <a:custClr name="Gold, Lighter 40%">
      <a:srgbClr val="F6CD66"/>
    </a:custClr>
    <a:custClr name="Magenta, Lighter 40%">
      <a:srgbClr val="E366A9"/>
    </a:custClr>
    <a:custClr name="Purple, Lighter 40%">
      <a:srgbClr val="8A7098"/>
    </a:custClr>
    <a:custClr name="Lime Green, Lighter 40%">
      <a:srgbClr val="DCE666"/>
    </a:custClr>
    <a:custClr name="Light Blue, Lighter 40%">
      <a:srgbClr val="A4E4EC"/>
    </a:custClr>
    <a:custClr name="White">
      <a:srgbClr val="FFFFFF"/>
    </a:custClr>
    <a:custClr name="Graphite, Darker 40%">
      <a:srgbClr val="262929"/>
    </a:custClr>
    <a:custClr name="Platinum, Darker 40%">
      <a:srgbClr val="5E6A67"/>
    </a:custClr>
    <a:custClr name="Navy, Darker 40%">
      <a:srgbClr val="00223D"/>
    </a:custClr>
    <a:custClr name="Mulberry, Darker 40%">
      <a:srgbClr val="4F0031"/>
    </a:custClr>
    <a:custClr name="Gold, Darker 40%">
      <a:srgbClr val="906700"/>
    </a:custClr>
    <a:custClr name="Magenta, Darker 40%">
      <a:srgbClr val="7D0043"/>
    </a:custClr>
    <a:custClr name="Purple, Darker 40%">
      <a:srgbClr val="240A32"/>
    </a:custClr>
    <a:custClr name="Lime Green, Darker 40%">
      <a:srgbClr val="768000"/>
    </a:custClr>
    <a:custClr name="Light Blue, Darker 40%">
      <a:srgbClr val="3E7E86"/>
    </a:custClr>
    <a:custClr name="White">
      <a:srgbClr val="FFFFFF"/>
    </a:custClr>
    <a:custClr name="Graphite, Darker 60%">
      <a:srgbClr val="191B1B"/>
    </a:custClr>
    <a:custClr name="Platinum, Darker 60%">
      <a:srgbClr val="3F4645"/>
    </a:custClr>
    <a:custClr name="Navy, Darker 60%">
      <a:srgbClr val="001628"/>
    </a:custClr>
    <a:custClr name="Mulberry, Darker 60%">
      <a:srgbClr val="340020"/>
    </a:custClr>
    <a:custClr name="Gold, Darker 60%">
      <a:srgbClr val="604400"/>
    </a:custClr>
    <a:custClr name="Magenta, Darker 60%">
      <a:srgbClr val="53002C"/>
    </a:custClr>
    <a:custClr name="Purple, Darker 60%">
      <a:srgbClr val="180621"/>
    </a:custClr>
    <a:custClr name="Lime Green, Darker 60%">
      <a:srgbClr val="4E5600"/>
    </a:custClr>
    <a:custClr name="Light Blue, Darker 60%">
      <a:srgbClr val="2A5459"/>
    </a:custClr>
  </a:custClrLst>
  <a:extLst>
    <a:ext uri="{05A4C25C-085E-4340-85A3-A5531E510DB2}">
      <thm15:themeFamily xmlns:thm15="http://schemas.microsoft.com/office/thememl/2012/main" name="blank" id="{9FA266AB-5005-44F8-ABE1-CBD751927E0B}" vid="{7BF58CB4-7A47-4D18-B029-08BA9D00AF52}"/>
    </a:ext>
  </a:extLst>
</a:theme>
</file>

<file path=ppt/theme/theme5.xml><?xml version="1.0" encoding="utf-8"?>
<a:theme xmlns:a="http://schemas.openxmlformats.org/drawingml/2006/main" name="Lists">
  <a:themeElements>
    <a:clrScheme name="AstraZeneca 2020">
      <a:dk1>
        <a:srgbClr val="3F4444"/>
      </a:dk1>
      <a:lt1>
        <a:srgbClr val="FFFFFF"/>
      </a:lt1>
      <a:dk2>
        <a:srgbClr val="003865"/>
      </a:dk2>
      <a:lt2>
        <a:srgbClr val="9DB0AC"/>
      </a:lt2>
      <a:accent1>
        <a:srgbClr val="830051"/>
      </a:accent1>
      <a:accent2>
        <a:srgbClr val="F0AB00"/>
      </a:accent2>
      <a:accent3>
        <a:srgbClr val="D0006F"/>
      </a:accent3>
      <a:accent4>
        <a:srgbClr val="3C1053"/>
      </a:accent4>
      <a:accent5>
        <a:srgbClr val="C4D600"/>
      </a:accent5>
      <a:accent6>
        <a:srgbClr val="68D2DF"/>
      </a:accent6>
      <a:hlink>
        <a:srgbClr val="68D2DF"/>
      </a:hlink>
      <a:folHlink>
        <a:srgbClr val="D0006F"/>
      </a:folHlink>
    </a:clrScheme>
    <a:fontScheme name="Astra Zeneca">
      <a:majorFont>
        <a:latin typeface="Calisto M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>
        <a:normAutofit/>
      </a:bodyPr>
      <a:lstStyle>
        <a:defPPr algn="ctr">
          <a:lnSpc>
            <a:spcPct val="90000"/>
          </a:lnSpc>
          <a:spcAft>
            <a:spcPts val="6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600"/>
          </a:spcAft>
          <a:defRPr dirty="0" err="1" smtClean="0"/>
        </a:defPPr>
      </a:lstStyle>
    </a:txDef>
  </a:objectDefaults>
  <a:extraClrSchemeLst/>
  <a:custClrLst>
    <a:custClr name="White">
      <a:srgbClr val="FFFFFF"/>
    </a:custClr>
    <a:custClr name="Graphite, Lighter 60%">
      <a:srgbClr val="B2B4B4"/>
    </a:custClr>
    <a:custClr name="Platinum, Lighter 60%">
      <a:srgbClr val="D8DFDE"/>
    </a:custClr>
    <a:custClr name="Navy, Lighter 60%">
      <a:srgbClr val="99AFC1"/>
    </a:custClr>
    <a:custClr name="Mulberry, Lighter 60%">
      <a:srgbClr val="CD99B9"/>
    </a:custClr>
    <a:custClr name="Gold, Lighter 60%">
      <a:srgbClr val="F9DD99"/>
    </a:custClr>
    <a:custClr name="Magenta, Lighter 60%">
      <a:srgbClr val="EC99C5"/>
    </a:custClr>
    <a:custClr name="Purple, Lighter 60%">
      <a:srgbClr val="B19FBA"/>
    </a:custClr>
    <a:custClr name="Lime Green, Lighter 60%">
      <a:srgbClr val="E7EF99"/>
    </a:custClr>
    <a:custClr name="Light Blue, Lighter 60%">
      <a:srgbClr val="C3EDF2"/>
    </a:custClr>
    <a:custClr name="White">
      <a:srgbClr val="FFFFFF"/>
    </a:custClr>
    <a:custClr name="Graphite, Lighter 40%">
      <a:srgbClr val="8C8F8F"/>
    </a:custClr>
    <a:custClr name="Platinum, Lighter 40%">
      <a:srgbClr val="C4D0CD"/>
    </a:custClr>
    <a:custClr name="Navy, Lighter 40%">
      <a:srgbClr val="6688A3"/>
    </a:custClr>
    <a:custClr name="Mulberry, Lighter 40%">
      <a:srgbClr val="B56697"/>
    </a:custClr>
    <a:custClr name="Gold, Lighter 40%">
      <a:srgbClr val="F6CD66"/>
    </a:custClr>
    <a:custClr name="Magenta, Lighter 40%">
      <a:srgbClr val="E366A9"/>
    </a:custClr>
    <a:custClr name="Purple, Lighter 40%">
      <a:srgbClr val="8A7098"/>
    </a:custClr>
    <a:custClr name="Lime Green, Lighter 40%">
      <a:srgbClr val="DCE666"/>
    </a:custClr>
    <a:custClr name="Light Blue, Lighter 40%">
      <a:srgbClr val="A4E4EC"/>
    </a:custClr>
    <a:custClr name="White">
      <a:srgbClr val="FFFFFF"/>
    </a:custClr>
    <a:custClr name="Graphite, Darker 40%">
      <a:srgbClr val="262929"/>
    </a:custClr>
    <a:custClr name="Platinum, Darker 40%">
      <a:srgbClr val="5E6A67"/>
    </a:custClr>
    <a:custClr name="Navy, Darker 40%">
      <a:srgbClr val="00223D"/>
    </a:custClr>
    <a:custClr name="Mulberry, Darker 40%">
      <a:srgbClr val="4F0031"/>
    </a:custClr>
    <a:custClr name="Gold, Darker 40%">
      <a:srgbClr val="906700"/>
    </a:custClr>
    <a:custClr name="Magenta, Darker 40%">
      <a:srgbClr val="7D0043"/>
    </a:custClr>
    <a:custClr name="Purple, Darker 40%">
      <a:srgbClr val="240A32"/>
    </a:custClr>
    <a:custClr name="Lime Green, Darker 40%">
      <a:srgbClr val="768000"/>
    </a:custClr>
    <a:custClr name="Light Blue, Darker 40%">
      <a:srgbClr val="3E7E86"/>
    </a:custClr>
    <a:custClr name="White">
      <a:srgbClr val="FFFFFF"/>
    </a:custClr>
    <a:custClr name="Graphite, Darker 60%">
      <a:srgbClr val="191B1B"/>
    </a:custClr>
    <a:custClr name="Platinum, Darker 60%">
      <a:srgbClr val="3F4645"/>
    </a:custClr>
    <a:custClr name="Navy, Darker 60%">
      <a:srgbClr val="001628"/>
    </a:custClr>
    <a:custClr name="Mulberry, Darker 60%">
      <a:srgbClr val="340020"/>
    </a:custClr>
    <a:custClr name="Gold, Darker 60%">
      <a:srgbClr val="604400"/>
    </a:custClr>
    <a:custClr name="Magenta, Darker 60%">
      <a:srgbClr val="53002C"/>
    </a:custClr>
    <a:custClr name="Purple, Darker 60%">
      <a:srgbClr val="180621"/>
    </a:custClr>
    <a:custClr name="Lime Green, Darker 60%">
      <a:srgbClr val="4E5600"/>
    </a:custClr>
    <a:custClr name="Light Blue, Darker 60%">
      <a:srgbClr val="2A5459"/>
    </a:custClr>
  </a:custClrLst>
  <a:extLst>
    <a:ext uri="{05A4C25C-085E-4340-85A3-A5531E510DB2}">
      <thm15:themeFamily xmlns:thm15="http://schemas.microsoft.com/office/thememl/2012/main" name="blank" id="{9FA266AB-5005-44F8-ABE1-CBD751927E0B}" vid="{9E5F425D-7807-4B7E-A64D-F1F3C4E6475E}"/>
    </a:ext>
  </a:extLst>
</a:theme>
</file>

<file path=ppt/theme/theme6.xml><?xml version="1.0" encoding="utf-8"?>
<a:theme xmlns:a="http://schemas.openxmlformats.org/drawingml/2006/main" name="Agendas">
  <a:themeElements>
    <a:clrScheme name="AstraZeneca 2020">
      <a:dk1>
        <a:srgbClr val="3F4444"/>
      </a:dk1>
      <a:lt1>
        <a:srgbClr val="FFFFFF"/>
      </a:lt1>
      <a:dk2>
        <a:srgbClr val="003865"/>
      </a:dk2>
      <a:lt2>
        <a:srgbClr val="9DB0AC"/>
      </a:lt2>
      <a:accent1>
        <a:srgbClr val="830051"/>
      </a:accent1>
      <a:accent2>
        <a:srgbClr val="F0AB00"/>
      </a:accent2>
      <a:accent3>
        <a:srgbClr val="D0006F"/>
      </a:accent3>
      <a:accent4>
        <a:srgbClr val="3C1053"/>
      </a:accent4>
      <a:accent5>
        <a:srgbClr val="C4D600"/>
      </a:accent5>
      <a:accent6>
        <a:srgbClr val="68D2DF"/>
      </a:accent6>
      <a:hlink>
        <a:srgbClr val="68D2DF"/>
      </a:hlink>
      <a:folHlink>
        <a:srgbClr val="D0006F"/>
      </a:folHlink>
    </a:clrScheme>
    <a:fontScheme name="Astra Zeneca">
      <a:majorFont>
        <a:latin typeface="Calisto M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>
        <a:normAutofit/>
      </a:bodyPr>
      <a:lstStyle>
        <a:defPPr algn="ctr">
          <a:lnSpc>
            <a:spcPct val="90000"/>
          </a:lnSpc>
          <a:spcAft>
            <a:spcPts val="6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600"/>
          </a:spcAft>
          <a:defRPr dirty="0" err="1" smtClean="0"/>
        </a:defPPr>
      </a:lstStyle>
    </a:txDef>
  </a:objectDefaults>
  <a:extraClrSchemeLst/>
  <a:custClrLst>
    <a:custClr name="White">
      <a:srgbClr val="FFFFFF"/>
    </a:custClr>
    <a:custClr name="Graphite, Lighter 60%">
      <a:srgbClr val="B2B4B4"/>
    </a:custClr>
    <a:custClr name="Platinum, Lighter 60%">
      <a:srgbClr val="D8DFDE"/>
    </a:custClr>
    <a:custClr name="Navy, Lighter 60%">
      <a:srgbClr val="99AFC1"/>
    </a:custClr>
    <a:custClr name="Mulberry, Lighter 60%">
      <a:srgbClr val="CD99B9"/>
    </a:custClr>
    <a:custClr name="Gold, Lighter 60%">
      <a:srgbClr val="F9DD99"/>
    </a:custClr>
    <a:custClr name="Magenta, Lighter 60%">
      <a:srgbClr val="EC99C5"/>
    </a:custClr>
    <a:custClr name="Purple, Lighter 60%">
      <a:srgbClr val="B19FBA"/>
    </a:custClr>
    <a:custClr name="Lime Green, Lighter 60%">
      <a:srgbClr val="E7EF99"/>
    </a:custClr>
    <a:custClr name="Light Blue, Lighter 60%">
      <a:srgbClr val="C3EDF2"/>
    </a:custClr>
    <a:custClr name="White">
      <a:srgbClr val="FFFFFF"/>
    </a:custClr>
    <a:custClr name="Graphite, Lighter 40%">
      <a:srgbClr val="8C8F8F"/>
    </a:custClr>
    <a:custClr name="Platinum, Lighter 40%">
      <a:srgbClr val="C4D0CD"/>
    </a:custClr>
    <a:custClr name="Navy, Lighter 40%">
      <a:srgbClr val="6688A3"/>
    </a:custClr>
    <a:custClr name="Mulberry, Lighter 40%">
      <a:srgbClr val="B56697"/>
    </a:custClr>
    <a:custClr name="Gold, Lighter 40%">
      <a:srgbClr val="F6CD66"/>
    </a:custClr>
    <a:custClr name="Magenta, Lighter 40%">
      <a:srgbClr val="E366A9"/>
    </a:custClr>
    <a:custClr name="Purple, Lighter 40%">
      <a:srgbClr val="8A7098"/>
    </a:custClr>
    <a:custClr name="Lime Green, Lighter 40%">
      <a:srgbClr val="DCE666"/>
    </a:custClr>
    <a:custClr name="Light Blue, Lighter 40%">
      <a:srgbClr val="A4E4EC"/>
    </a:custClr>
    <a:custClr name="White">
      <a:srgbClr val="FFFFFF"/>
    </a:custClr>
    <a:custClr name="Graphite, Darker 40%">
      <a:srgbClr val="262929"/>
    </a:custClr>
    <a:custClr name="Platinum, Darker 40%">
      <a:srgbClr val="5E6A67"/>
    </a:custClr>
    <a:custClr name="Navy, Darker 40%">
      <a:srgbClr val="00223D"/>
    </a:custClr>
    <a:custClr name="Mulberry, Darker 40%">
      <a:srgbClr val="4F0031"/>
    </a:custClr>
    <a:custClr name="Gold, Darker 40%">
      <a:srgbClr val="906700"/>
    </a:custClr>
    <a:custClr name="Magenta, Darker 40%">
      <a:srgbClr val="7D0043"/>
    </a:custClr>
    <a:custClr name="Purple, Darker 40%">
      <a:srgbClr val="240A32"/>
    </a:custClr>
    <a:custClr name="Lime Green, Darker 40%">
      <a:srgbClr val="768000"/>
    </a:custClr>
    <a:custClr name="Light Blue, Darker 40%">
      <a:srgbClr val="3E7E86"/>
    </a:custClr>
    <a:custClr name="White">
      <a:srgbClr val="FFFFFF"/>
    </a:custClr>
    <a:custClr name="Graphite, Darker 60%">
      <a:srgbClr val="191B1B"/>
    </a:custClr>
    <a:custClr name="Platinum, Darker 60%">
      <a:srgbClr val="3F4645"/>
    </a:custClr>
    <a:custClr name="Navy, Darker 60%">
      <a:srgbClr val="001628"/>
    </a:custClr>
    <a:custClr name="Mulberry, Darker 60%">
      <a:srgbClr val="340020"/>
    </a:custClr>
    <a:custClr name="Gold, Darker 60%">
      <a:srgbClr val="604400"/>
    </a:custClr>
    <a:custClr name="Magenta, Darker 60%">
      <a:srgbClr val="53002C"/>
    </a:custClr>
    <a:custClr name="Purple, Darker 60%">
      <a:srgbClr val="180621"/>
    </a:custClr>
    <a:custClr name="Lime Green, Darker 60%">
      <a:srgbClr val="4E5600"/>
    </a:custClr>
    <a:custClr name="Light Blue, Darker 60%">
      <a:srgbClr val="2A5459"/>
    </a:custClr>
  </a:custClrLst>
  <a:extLst>
    <a:ext uri="{05A4C25C-085E-4340-85A3-A5531E510DB2}">
      <thm15:themeFamily xmlns:thm15="http://schemas.microsoft.com/office/thememl/2012/main" name="blank" id="{9FA266AB-5005-44F8-ABE1-CBD751927E0B}" vid="{9D96A900-5351-4D60-B2DA-B6BC8DEA8FB6}"/>
    </a:ext>
  </a:extLst>
</a:theme>
</file>

<file path=ppt/theme/theme7.xml><?xml version="1.0" encoding="utf-8"?>
<a:theme xmlns:a="http://schemas.openxmlformats.org/drawingml/2006/main" name="Speakers">
  <a:themeElements>
    <a:clrScheme name="AstraZeneca 2020">
      <a:dk1>
        <a:srgbClr val="3F4444"/>
      </a:dk1>
      <a:lt1>
        <a:srgbClr val="FFFFFF"/>
      </a:lt1>
      <a:dk2>
        <a:srgbClr val="003865"/>
      </a:dk2>
      <a:lt2>
        <a:srgbClr val="9DB0AC"/>
      </a:lt2>
      <a:accent1>
        <a:srgbClr val="830051"/>
      </a:accent1>
      <a:accent2>
        <a:srgbClr val="F0AB00"/>
      </a:accent2>
      <a:accent3>
        <a:srgbClr val="D0006F"/>
      </a:accent3>
      <a:accent4>
        <a:srgbClr val="3C1053"/>
      </a:accent4>
      <a:accent5>
        <a:srgbClr val="C4D600"/>
      </a:accent5>
      <a:accent6>
        <a:srgbClr val="68D2DF"/>
      </a:accent6>
      <a:hlink>
        <a:srgbClr val="68D2DF"/>
      </a:hlink>
      <a:folHlink>
        <a:srgbClr val="D0006F"/>
      </a:folHlink>
    </a:clrScheme>
    <a:fontScheme name="Astra Zeneca">
      <a:majorFont>
        <a:latin typeface="Calisto M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>
        <a:normAutofit/>
      </a:bodyPr>
      <a:lstStyle>
        <a:defPPr algn="ctr">
          <a:lnSpc>
            <a:spcPct val="90000"/>
          </a:lnSpc>
          <a:spcAft>
            <a:spcPts val="6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600"/>
          </a:spcAft>
          <a:defRPr dirty="0" err="1" smtClean="0"/>
        </a:defPPr>
      </a:lstStyle>
    </a:txDef>
  </a:objectDefaults>
  <a:extraClrSchemeLst/>
  <a:custClrLst>
    <a:custClr name="White">
      <a:srgbClr val="FFFFFF"/>
    </a:custClr>
    <a:custClr name="Graphite, Lighter 60%">
      <a:srgbClr val="B2B4B4"/>
    </a:custClr>
    <a:custClr name="Platinum, Lighter 60%">
      <a:srgbClr val="D8DFDE"/>
    </a:custClr>
    <a:custClr name="Navy, Lighter 60%">
      <a:srgbClr val="99AFC1"/>
    </a:custClr>
    <a:custClr name="Mulberry, Lighter 60%">
      <a:srgbClr val="CD99B9"/>
    </a:custClr>
    <a:custClr name="Gold, Lighter 60%">
      <a:srgbClr val="F9DD99"/>
    </a:custClr>
    <a:custClr name="Magenta, Lighter 60%">
      <a:srgbClr val="EC99C5"/>
    </a:custClr>
    <a:custClr name="Purple, Lighter 60%">
      <a:srgbClr val="B19FBA"/>
    </a:custClr>
    <a:custClr name="Lime Green, Lighter 60%">
      <a:srgbClr val="E7EF99"/>
    </a:custClr>
    <a:custClr name="Light Blue, Lighter 60%">
      <a:srgbClr val="C3EDF2"/>
    </a:custClr>
    <a:custClr name="White">
      <a:srgbClr val="FFFFFF"/>
    </a:custClr>
    <a:custClr name="Graphite, Lighter 40%">
      <a:srgbClr val="8C8F8F"/>
    </a:custClr>
    <a:custClr name="Platinum, Lighter 40%">
      <a:srgbClr val="C4D0CD"/>
    </a:custClr>
    <a:custClr name="Navy, Lighter 40%">
      <a:srgbClr val="6688A3"/>
    </a:custClr>
    <a:custClr name="Mulberry, Lighter 40%">
      <a:srgbClr val="B56697"/>
    </a:custClr>
    <a:custClr name="Gold, Lighter 40%">
      <a:srgbClr val="F6CD66"/>
    </a:custClr>
    <a:custClr name="Magenta, Lighter 40%">
      <a:srgbClr val="E366A9"/>
    </a:custClr>
    <a:custClr name="Purple, Lighter 40%">
      <a:srgbClr val="8A7098"/>
    </a:custClr>
    <a:custClr name="Lime Green, Lighter 40%">
      <a:srgbClr val="DCE666"/>
    </a:custClr>
    <a:custClr name="Light Blue, Lighter 40%">
      <a:srgbClr val="A4E4EC"/>
    </a:custClr>
    <a:custClr name="White">
      <a:srgbClr val="FFFFFF"/>
    </a:custClr>
    <a:custClr name="Graphite, Darker 40%">
      <a:srgbClr val="262929"/>
    </a:custClr>
    <a:custClr name="Platinum, Darker 40%">
      <a:srgbClr val="5E6A67"/>
    </a:custClr>
    <a:custClr name="Navy, Darker 40%">
      <a:srgbClr val="00223D"/>
    </a:custClr>
    <a:custClr name="Mulberry, Darker 40%">
      <a:srgbClr val="4F0031"/>
    </a:custClr>
    <a:custClr name="Gold, Darker 40%">
      <a:srgbClr val="906700"/>
    </a:custClr>
    <a:custClr name="Magenta, Darker 40%">
      <a:srgbClr val="7D0043"/>
    </a:custClr>
    <a:custClr name="Purple, Darker 40%">
      <a:srgbClr val="240A32"/>
    </a:custClr>
    <a:custClr name="Lime Green, Darker 40%">
      <a:srgbClr val="768000"/>
    </a:custClr>
    <a:custClr name="Light Blue, Darker 40%">
      <a:srgbClr val="3E7E86"/>
    </a:custClr>
    <a:custClr name="White">
      <a:srgbClr val="FFFFFF"/>
    </a:custClr>
    <a:custClr name="Graphite, Darker 60%">
      <a:srgbClr val="191B1B"/>
    </a:custClr>
    <a:custClr name="Platinum, Darker 60%">
      <a:srgbClr val="3F4645"/>
    </a:custClr>
    <a:custClr name="Navy, Darker 60%">
      <a:srgbClr val="001628"/>
    </a:custClr>
    <a:custClr name="Mulberry, Darker 60%">
      <a:srgbClr val="340020"/>
    </a:custClr>
    <a:custClr name="Gold, Darker 60%">
      <a:srgbClr val="604400"/>
    </a:custClr>
    <a:custClr name="Magenta, Darker 60%">
      <a:srgbClr val="53002C"/>
    </a:custClr>
    <a:custClr name="Purple, Darker 60%">
      <a:srgbClr val="180621"/>
    </a:custClr>
    <a:custClr name="Lime Green, Darker 60%">
      <a:srgbClr val="4E5600"/>
    </a:custClr>
    <a:custClr name="Light Blue, Darker 60%">
      <a:srgbClr val="2A5459"/>
    </a:custClr>
  </a:custClrLst>
  <a:extLst>
    <a:ext uri="{05A4C25C-085E-4340-85A3-A5531E510DB2}">
      <thm15:themeFamily xmlns:thm15="http://schemas.microsoft.com/office/thememl/2012/main" name="blank" id="{9FA266AB-5005-44F8-ABE1-CBD751927E0B}" vid="{16713F35-3DBF-480C-8134-2823672412FC}"/>
    </a:ext>
  </a:extLst>
</a:theme>
</file>

<file path=ppt/theme/theme8.xml><?xml version="1.0" encoding="utf-8"?>
<a:theme xmlns:a="http://schemas.openxmlformats.org/drawingml/2006/main" name="Logo Holders">
  <a:themeElements>
    <a:clrScheme name="AstraZeneca 2020">
      <a:dk1>
        <a:srgbClr val="3F4444"/>
      </a:dk1>
      <a:lt1>
        <a:srgbClr val="FFFFFF"/>
      </a:lt1>
      <a:dk2>
        <a:srgbClr val="003865"/>
      </a:dk2>
      <a:lt2>
        <a:srgbClr val="9DB0AC"/>
      </a:lt2>
      <a:accent1>
        <a:srgbClr val="830051"/>
      </a:accent1>
      <a:accent2>
        <a:srgbClr val="F0AB00"/>
      </a:accent2>
      <a:accent3>
        <a:srgbClr val="D0006F"/>
      </a:accent3>
      <a:accent4>
        <a:srgbClr val="3C1053"/>
      </a:accent4>
      <a:accent5>
        <a:srgbClr val="C4D600"/>
      </a:accent5>
      <a:accent6>
        <a:srgbClr val="68D2DF"/>
      </a:accent6>
      <a:hlink>
        <a:srgbClr val="68D2DF"/>
      </a:hlink>
      <a:folHlink>
        <a:srgbClr val="D0006F"/>
      </a:folHlink>
    </a:clrScheme>
    <a:fontScheme name="Astra Zeneca">
      <a:majorFont>
        <a:latin typeface="Calisto M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>
        <a:normAutofit/>
      </a:bodyPr>
      <a:lstStyle>
        <a:defPPr algn="ctr">
          <a:lnSpc>
            <a:spcPct val="90000"/>
          </a:lnSpc>
          <a:spcAft>
            <a:spcPts val="6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600"/>
          </a:spcAft>
          <a:defRPr dirty="0" err="1" smtClean="0"/>
        </a:defPPr>
      </a:lstStyle>
    </a:txDef>
  </a:objectDefaults>
  <a:extraClrSchemeLst/>
  <a:custClrLst>
    <a:custClr name="White">
      <a:srgbClr val="FFFFFF"/>
    </a:custClr>
    <a:custClr name="Graphite, Lighter 60%">
      <a:srgbClr val="B2B4B4"/>
    </a:custClr>
    <a:custClr name="Platinum, Lighter 60%">
      <a:srgbClr val="D8DFDE"/>
    </a:custClr>
    <a:custClr name="Navy, Lighter 60%">
      <a:srgbClr val="99AFC1"/>
    </a:custClr>
    <a:custClr name="Mulberry, Lighter 60%">
      <a:srgbClr val="CD99B9"/>
    </a:custClr>
    <a:custClr name="Gold, Lighter 60%">
      <a:srgbClr val="F9DD99"/>
    </a:custClr>
    <a:custClr name="Magenta, Lighter 60%">
      <a:srgbClr val="EC99C5"/>
    </a:custClr>
    <a:custClr name="Purple, Lighter 60%">
      <a:srgbClr val="B19FBA"/>
    </a:custClr>
    <a:custClr name="Lime Green, Lighter 60%">
      <a:srgbClr val="E7EF99"/>
    </a:custClr>
    <a:custClr name="Light Blue, Lighter 60%">
      <a:srgbClr val="C3EDF2"/>
    </a:custClr>
    <a:custClr name="White">
      <a:srgbClr val="FFFFFF"/>
    </a:custClr>
    <a:custClr name="Graphite, Lighter 40%">
      <a:srgbClr val="8C8F8F"/>
    </a:custClr>
    <a:custClr name="Platinum, Lighter 40%">
      <a:srgbClr val="C4D0CD"/>
    </a:custClr>
    <a:custClr name="Navy, Lighter 40%">
      <a:srgbClr val="6688A3"/>
    </a:custClr>
    <a:custClr name="Mulberry, Lighter 40%">
      <a:srgbClr val="B56697"/>
    </a:custClr>
    <a:custClr name="Gold, Lighter 40%">
      <a:srgbClr val="F6CD66"/>
    </a:custClr>
    <a:custClr name="Magenta, Lighter 40%">
      <a:srgbClr val="E366A9"/>
    </a:custClr>
    <a:custClr name="Purple, Lighter 40%">
      <a:srgbClr val="8A7098"/>
    </a:custClr>
    <a:custClr name="Lime Green, Lighter 40%">
      <a:srgbClr val="DCE666"/>
    </a:custClr>
    <a:custClr name="Light Blue, Lighter 40%">
      <a:srgbClr val="A4E4EC"/>
    </a:custClr>
    <a:custClr name="White">
      <a:srgbClr val="FFFFFF"/>
    </a:custClr>
    <a:custClr name="Graphite, Darker 40%">
      <a:srgbClr val="262929"/>
    </a:custClr>
    <a:custClr name="Platinum, Darker 40%">
      <a:srgbClr val="5E6A67"/>
    </a:custClr>
    <a:custClr name="Navy, Darker 40%">
      <a:srgbClr val="00223D"/>
    </a:custClr>
    <a:custClr name="Mulberry, Darker 40%">
      <a:srgbClr val="4F0031"/>
    </a:custClr>
    <a:custClr name="Gold, Darker 40%">
      <a:srgbClr val="906700"/>
    </a:custClr>
    <a:custClr name="Magenta, Darker 40%">
      <a:srgbClr val="7D0043"/>
    </a:custClr>
    <a:custClr name="Purple, Darker 40%">
      <a:srgbClr val="240A32"/>
    </a:custClr>
    <a:custClr name="Lime Green, Darker 40%">
      <a:srgbClr val="768000"/>
    </a:custClr>
    <a:custClr name="Light Blue, Darker 40%">
      <a:srgbClr val="3E7E86"/>
    </a:custClr>
    <a:custClr name="White">
      <a:srgbClr val="FFFFFF"/>
    </a:custClr>
    <a:custClr name="Graphite, Darker 60%">
      <a:srgbClr val="191B1B"/>
    </a:custClr>
    <a:custClr name="Platinum, Darker 60%">
      <a:srgbClr val="3F4645"/>
    </a:custClr>
    <a:custClr name="Navy, Darker 60%">
      <a:srgbClr val="001628"/>
    </a:custClr>
    <a:custClr name="Mulberry, Darker 60%">
      <a:srgbClr val="340020"/>
    </a:custClr>
    <a:custClr name="Gold, Darker 60%">
      <a:srgbClr val="604400"/>
    </a:custClr>
    <a:custClr name="Magenta, Darker 60%">
      <a:srgbClr val="53002C"/>
    </a:custClr>
    <a:custClr name="Purple, Darker 60%">
      <a:srgbClr val="180621"/>
    </a:custClr>
    <a:custClr name="Lime Green, Darker 60%">
      <a:srgbClr val="4E5600"/>
    </a:custClr>
    <a:custClr name="Light Blue, Darker 60%">
      <a:srgbClr val="2A5459"/>
    </a:custClr>
  </a:custClrLst>
  <a:extLst>
    <a:ext uri="{05A4C25C-085E-4340-85A3-A5531E510DB2}">
      <thm15:themeFamily xmlns:thm15="http://schemas.microsoft.com/office/thememl/2012/main" name="blank" id="{9FA266AB-5005-44F8-ABE1-CBD751927E0B}" vid="{766985CC-5723-4D2F-A7EC-85AD634C4E0D}"/>
    </a:ext>
  </a:extLst>
</a:theme>
</file>

<file path=ppt/theme/theme9.xml><?xml version="1.0" encoding="utf-8"?>
<a:theme xmlns:a="http://schemas.openxmlformats.org/drawingml/2006/main" name="Diagrams">
  <a:themeElements>
    <a:clrScheme name="AstraZeneca 2020">
      <a:dk1>
        <a:srgbClr val="3F4444"/>
      </a:dk1>
      <a:lt1>
        <a:srgbClr val="FFFFFF"/>
      </a:lt1>
      <a:dk2>
        <a:srgbClr val="003865"/>
      </a:dk2>
      <a:lt2>
        <a:srgbClr val="9DB0AC"/>
      </a:lt2>
      <a:accent1>
        <a:srgbClr val="830051"/>
      </a:accent1>
      <a:accent2>
        <a:srgbClr val="F0AB00"/>
      </a:accent2>
      <a:accent3>
        <a:srgbClr val="D0006F"/>
      </a:accent3>
      <a:accent4>
        <a:srgbClr val="3C1053"/>
      </a:accent4>
      <a:accent5>
        <a:srgbClr val="C4D600"/>
      </a:accent5>
      <a:accent6>
        <a:srgbClr val="68D2DF"/>
      </a:accent6>
      <a:hlink>
        <a:srgbClr val="68D2DF"/>
      </a:hlink>
      <a:folHlink>
        <a:srgbClr val="D0006F"/>
      </a:folHlink>
    </a:clrScheme>
    <a:fontScheme name="Astra Zeneca">
      <a:majorFont>
        <a:latin typeface="Calisto M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>
        <a:normAutofit/>
      </a:bodyPr>
      <a:lstStyle>
        <a:defPPr algn="ctr">
          <a:lnSpc>
            <a:spcPct val="90000"/>
          </a:lnSpc>
          <a:spcAft>
            <a:spcPts val="6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600"/>
          </a:spcAft>
          <a:defRPr dirty="0" err="1" smtClean="0"/>
        </a:defPPr>
      </a:lstStyle>
    </a:txDef>
  </a:objectDefaults>
  <a:extraClrSchemeLst/>
  <a:custClrLst>
    <a:custClr name="White">
      <a:srgbClr val="FFFFFF"/>
    </a:custClr>
    <a:custClr name="Graphite, Lighter 60%">
      <a:srgbClr val="B2B4B4"/>
    </a:custClr>
    <a:custClr name="Platinum, Lighter 60%">
      <a:srgbClr val="D8DFDE"/>
    </a:custClr>
    <a:custClr name="Navy, Lighter 60%">
      <a:srgbClr val="99AFC1"/>
    </a:custClr>
    <a:custClr name="Mulberry, Lighter 60%">
      <a:srgbClr val="CD99B9"/>
    </a:custClr>
    <a:custClr name="Gold, Lighter 60%">
      <a:srgbClr val="F9DD99"/>
    </a:custClr>
    <a:custClr name="Magenta, Lighter 60%">
      <a:srgbClr val="EC99C5"/>
    </a:custClr>
    <a:custClr name="Purple, Lighter 60%">
      <a:srgbClr val="B19FBA"/>
    </a:custClr>
    <a:custClr name="Lime Green, Lighter 60%">
      <a:srgbClr val="E7EF99"/>
    </a:custClr>
    <a:custClr name="Light Blue, Lighter 60%">
      <a:srgbClr val="C3EDF2"/>
    </a:custClr>
    <a:custClr name="White">
      <a:srgbClr val="FFFFFF"/>
    </a:custClr>
    <a:custClr name="Graphite, Lighter 40%">
      <a:srgbClr val="8C8F8F"/>
    </a:custClr>
    <a:custClr name="Platinum, Lighter 40%">
      <a:srgbClr val="C4D0CD"/>
    </a:custClr>
    <a:custClr name="Navy, Lighter 40%">
      <a:srgbClr val="6688A3"/>
    </a:custClr>
    <a:custClr name="Mulberry, Lighter 40%">
      <a:srgbClr val="B56697"/>
    </a:custClr>
    <a:custClr name="Gold, Lighter 40%">
      <a:srgbClr val="F6CD66"/>
    </a:custClr>
    <a:custClr name="Magenta, Lighter 40%">
      <a:srgbClr val="E366A9"/>
    </a:custClr>
    <a:custClr name="Purple, Lighter 40%">
      <a:srgbClr val="8A7098"/>
    </a:custClr>
    <a:custClr name="Lime Green, Lighter 40%">
      <a:srgbClr val="DCE666"/>
    </a:custClr>
    <a:custClr name="Light Blue, Lighter 40%">
      <a:srgbClr val="A4E4EC"/>
    </a:custClr>
    <a:custClr name="White">
      <a:srgbClr val="FFFFFF"/>
    </a:custClr>
    <a:custClr name="Graphite, Darker 40%">
      <a:srgbClr val="262929"/>
    </a:custClr>
    <a:custClr name="Platinum, Darker 40%">
      <a:srgbClr val="5E6A67"/>
    </a:custClr>
    <a:custClr name="Navy, Darker 40%">
      <a:srgbClr val="00223D"/>
    </a:custClr>
    <a:custClr name="Mulberry, Darker 40%">
      <a:srgbClr val="4F0031"/>
    </a:custClr>
    <a:custClr name="Gold, Darker 40%">
      <a:srgbClr val="906700"/>
    </a:custClr>
    <a:custClr name="Magenta, Darker 40%">
      <a:srgbClr val="7D0043"/>
    </a:custClr>
    <a:custClr name="Purple, Darker 40%">
      <a:srgbClr val="240A32"/>
    </a:custClr>
    <a:custClr name="Lime Green, Darker 40%">
      <a:srgbClr val="768000"/>
    </a:custClr>
    <a:custClr name="Light Blue, Darker 40%">
      <a:srgbClr val="3E7E86"/>
    </a:custClr>
    <a:custClr name="White">
      <a:srgbClr val="FFFFFF"/>
    </a:custClr>
    <a:custClr name="Graphite, Darker 60%">
      <a:srgbClr val="191B1B"/>
    </a:custClr>
    <a:custClr name="Platinum, Darker 60%">
      <a:srgbClr val="3F4645"/>
    </a:custClr>
    <a:custClr name="Navy, Darker 60%">
      <a:srgbClr val="001628"/>
    </a:custClr>
    <a:custClr name="Mulberry, Darker 60%">
      <a:srgbClr val="340020"/>
    </a:custClr>
    <a:custClr name="Gold, Darker 60%">
      <a:srgbClr val="604400"/>
    </a:custClr>
    <a:custClr name="Magenta, Darker 60%">
      <a:srgbClr val="53002C"/>
    </a:custClr>
    <a:custClr name="Purple, Darker 60%">
      <a:srgbClr val="180621"/>
    </a:custClr>
    <a:custClr name="Lime Green, Darker 60%">
      <a:srgbClr val="4E5600"/>
    </a:custClr>
    <a:custClr name="Light Blue, Darker 60%">
      <a:srgbClr val="2A5459"/>
    </a:custClr>
  </a:custClrLst>
  <a:extLst>
    <a:ext uri="{05A4C25C-085E-4340-85A3-A5531E510DB2}">
      <thm15:themeFamily xmlns:thm15="http://schemas.microsoft.com/office/thememl/2012/main" name="blank" id="{9FA266AB-5005-44F8-ABE1-CBD751927E0B}" vid="{459E0D39-88A6-4A03-83E5-E820654919F0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3DA1B4A-7299-4933-A186-AE7BBA0CDD26}">
  <we:reference id="wa104380121" version="2.0.0.0" store="en-US" storeType="OMEX"/>
  <we:alternateReferences>
    <we:reference id="WA104380121" version="2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832E117A8CE43A8A235B54C54E8D6" ma:contentTypeVersion="10" ma:contentTypeDescription="Create a new document." ma:contentTypeScope="" ma:versionID="c6dd423e51cf840cbec45d605f8b6345">
  <xsd:schema xmlns:xsd="http://www.w3.org/2001/XMLSchema" xmlns:xs="http://www.w3.org/2001/XMLSchema" xmlns:p="http://schemas.microsoft.com/office/2006/metadata/properties" xmlns:ns2="30dbe7aa-a11d-4043-b406-ad97eb481d01" targetNamespace="http://schemas.microsoft.com/office/2006/metadata/properties" ma:root="true" ma:fieldsID="47767115c9b60be0de557ebf094bef2a" ns2:_="">
    <xsd:import namespace="30dbe7aa-a11d-4043-b406-ad97eb481d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dbe7aa-a11d-4043-b406-ad97eb481d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0.xml><?xml version="1.0" encoding="utf-8"?>
<BrandIn lastLayout="1"/>
</file>

<file path=customXml/item11.xml><?xml version="1.0" encoding="utf-8"?>
<BrandIn lastLayout="1"/>
</file>

<file path=customXml/item12.xml><?xml version="1.0" encoding="utf-8"?>
<BrandIn lastLayout="1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BrandIn lastLayout="1"/>
</file>

<file path=customXml/item5.xml><?xml version="1.0" encoding="utf-8"?>
<BrandIn lastLayout="1"/>
</file>

<file path=customXml/item6.xml><?xml version="1.0" encoding="utf-8"?>
<BrandIn lastLayout="1"/>
</file>

<file path=customXml/item7.xml><?xml version="1.0" encoding="utf-8"?>
<BrandIn lastLayout="1"/>
</file>

<file path=customXml/item8.xml><?xml version="1.0" encoding="utf-8"?>
<BrandIn lastLayout="1"/>
</file>

<file path=customXml/item9.xml><?xml version="1.0" encoding="utf-8"?>
<BrandIn lastLayout="1"/>
</file>

<file path=customXml/itemProps1.xml><?xml version="1.0" encoding="utf-8"?>
<ds:datastoreItem xmlns:ds="http://schemas.openxmlformats.org/officeDocument/2006/customXml" ds:itemID="{1ED52BE8-07AC-4865-A113-34BE385AB64C}"/>
</file>

<file path=customXml/itemProps10.xml><?xml version="1.0" encoding="utf-8"?>
<ds:datastoreItem xmlns:ds="http://schemas.openxmlformats.org/officeDocument/2006/customXml" ds:itemID="{F6414CD9-7AB0-4F44-807F-DF912C5E1A13}">
  <ds:schemaRefs/>
</ds:datastoreItem>
</file>

<file path=customXml/itemProps11.xml><?xml version="1.0" encoding="utf-8"?>
<ds:datastoreItem xmlns:ds="http://schemas.openxmlformats.org/officeDocument/2006/customXml" ds:itemID="{D8B9FEFC-EE17-4515-A8D9-AD44478F0ED6}">
  <ds:schemaRefs/>
</ds:datastoreItem>
</file>

<file path=customXml/itemProps12.xml><?xml version="1.0" encoding="utf-8"?>
<ds:datastoreItem xmlns:ds="http://schemas.openxmlformats.org/officeDocument/2006/customXml" ds:itemID="{CE231AE7-799C-476B-948C-13293BA93F71}">
  <ds:schemaRefs/>
</ds:datastoreItem>
</file>

<file path=customXml/itemProps2.xml><?xml version="1.0" encoding="utf-8"?>
<ds:datastoreItem xmlns:ds="http://schemas.openxmlformats.org/officeDocument/2006/customXml" ds:itemID="{2AD41FD2-E42A-4705-AA0D-85221307178A}">
  <ds:schemaRefs>
    <ds:schemaRef ds:uri="http://schemas.openxmlformats.org/package/2006/metadata/core-properties"/>
    <ds:schemaRef ds:uri="http://purl.org/dc/terms/"/>
    <ds:schemaRef ds:uri="766a0afd-3279-4fb7-a9ee-6c9bd7466e6c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10355808-f687-4660-a55b-8bbfdde02002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9C02748-3634-4A24-AAB5-5A1F224A40F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9377F0E-6DE4-47A6-94F7-B5269FE2FCE0}">
  <ds:schemaRefs/>
</ds:datastoreItem>
</file>

<file path=customXml/itemProps5.xml><?xml version="1.0" encoding="utf-8"?>
<ds:datastoreItem xmlns:ds="http://schemas.openxmlformats.org/officeDocument/2006/customXml" ds:itemID="{8B6B0787-9734-4296-B5D3-EC4759041B1D}">
  <ds:schemaRefs/>
</ds:datastoreItem>
</file>

<file path=customXml/itemProps6.xml><?xml version="1.0" encoding="utf-8"?>
<ds:datastoreItem xmlns:ds="http://schemas.openxmlformats.org/officeDocument/2006/customXml" ds:itemID="{82D07F71-FAE4-4758-BC0B-60609551B1CC}">
  <ds:schemaRefs/>
</ds:datastoreItem>
</file>

<file path=customXml/itemProps7.xml><?xml version="1.0" encoding="utf-8"?>
<ds:datastoreItem xmlns:ds="http://schemas.openxmlformats.org/officeDocument/2006/customXml" ds:itemID="{60BB04B5-40D2-4FDA-9336-7994D079CE4F}">
  <ds:schemaRefs/>
</ds:datastoreItem>
</file>

<file path=customXml/itemProps8.xml><?xml version="1.0" encoding="utf-8"?>
<ds:datastoreItem xmlns:ds="http://schemas.openxmlformats.org/officeDocument/2006/customXml" ds:itemID="{3DB22CCA-FF5C-41A5-90F8-AC554C621565}">
  <ds:schemaRefs/>
</ds:datastoreItem>
</file>

<file path=customXml/itemProps9.xml><?xml version="1.0" encoding="utf-8"?>
<ds:datastoreItem xmlns:ds="http://schemas.openxmlformats.org/officeDocument/2006/customXml" ds:itemID="{65C99F1C-FB57-46A7-9B3A-75339810ED4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304</TotalTime>
  <Words>1609</Words>
  <PresentationFormat>Widescreen</PresentationFormat>
  <Paragraphs>209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18</vt:i4>
      </vt:variant>
    </vt:vector>
  </HeadingPairs>
  <TitlesOfParts>
    <vt:vector size="34" baseType="lpstr">
      <vt:lpstr>Arial</vt:lpstr>
      <vt:lpstr>Calibri</vt:lpstr>
      <vt:lpstr>Calisto MT</vt:lpstr>
      <vt:lpstr>Wingdings</vt:lpstr>
      <vt:lpstr>AstraZeneca Standard Template</vt:lpstr>
      <vt:lpstr>Alternative Content Layouts</vt:lpstr>
      <vt:lpstr>Text with Image Layouts</vt:lpstr>
      <vt:lpstr>Key Statements</vt:lpstr>
      <vt:lpstr>Lists</vt:lpstr>
      <vt:lpstr>Agendas</vt:lpstr>
      <vt:lpstr>Speakers</vt:lpstr>
      <vt:lpstr>Logo Holders</vt:lpstr>
      <vt:lpstr>Diagrams</vt:lpstr>
      <vt:lpstr>Alternative Content Layouts</vt:lpstr>
      <vt:lpstr>Key Statements</vt:lpstr>
      <vt:lpstr>AstraZeneca Standard Template</vt:lpstr>
      <vt:lpstr>R in Biometrics - AstraZeneca approach to enable R Shiny apps for Drug Project activities</vt:lpstr>
      <vt:lpstr>Agenda</vt:lpstr>
      <vt:lpstr>R Capability Team</vt:lpstr>
      <vt:lpstr>Strategic Vision</vt:lpstr>
      <vt:lpstr>Key Priorities and Deliverables</vt:lpstr>
      <vt:lpstr>Governance Framework</vt:lpstr>
      <vt:lpstr>Biometrics Use Cases  </vt:lpstr>
      <vt:lpstr>R Shiny app deployment options, past and future</vt:lpstr>
      <vt:lpstr>Containers</vt:lpstr>
      <vt:lpstr>Application Automation Using Containers</vt:lpstr>
      <vt:lpstr>Deployment of an in-house developed R Shiny data analysis app</vt:lpstr>
      <vt:lpstr>R Shiny app deployment steps – getting started</vt:lpstr>
      <vt:lpstr>R Shiny app deployment steps – compliance requirements </vt:lpstr>
      <vt:lpstr>Qualification and Validation</vt:lpstr>
      <vt:lpstr>Lessons learnt and the next steps</vt:lpstr>
      <vt:lpstr>Advice on ‘How to get started’</vt:lpstr>
      <vt:lpstr>Thank you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subject/>
  <cp:keywords/>
  <dc:description/>
  <dcterms:created xsi:type="dcterms:W3CDTF">2023-06-09T15:18:36Z</dcterms:created>
  <dcterms:modified xsi:type="dcterms:W3CDTF">2025-07-04T14:42:41Z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0x010100D98832E117A8CE43A8A235B54C54E8D6</vt:lpwstr>
  </property>
  <property fmtid="{D5CDD505-2E9C-101B-9397-08002B2CF9AE}" pid="3" name="Version">
    <vt:lpwstr>ASTR 3935 - Template &amp; Model Slides 24.pptx</vt:lpwstr>
  </property>
  <property fmtid="{D5CDD505-2E9C-101B-9397-08002B2CF9AE}" pid="4" name="ArticulateGUID">
    <vt:lpwstr>3147F588-80EE-4A79-8B90-D2BF272EDFE6</vt:lpwstr>
  </property>
  <property fmtid="{D5CDD505-2E9C-101B-9397-08002B2CF9AE}" pid="5" name="ArticulatePath">
    <vt:lpwstr>https://brightcarbon.sharepoint.com/sites/Intranet/Projects/ABCD/AstraZeneca/ASTR 3935 - AstraZeneca Template Build Project/Corporate Templates Design/BrightCarbon Template-Build/ASTR 3935 - Template &amp; Model Slides 13</vt:lpwstr>
  </property>
  <property fmtid="{D5CDD505-2E9C-101B-9397-08002B2CF9AE}" pid="6" name="MediaServiceImageTags">
    <vt:lpwstr/>
  </property>
</Properties>
</file>